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3" r:id="rId5"/>
    <p:sldId id="352" r:id="rId6"/>
    <p:sldId id="259" r:id="rId7"/>
    <p:sldId id="260" r:id="rId8"/>
    <p:sldId id="298" r:id="rId9"/>
    <p:sldId id="310" r:id="rId10"/>
    <p:sldId id="308" r:id="rId11"/>
    <p:sldId id="307" r:id="rId12"/>
    <p:sldId id="309" r:id="rId13"/>
    <p:sldId id="311" r:id="rId14"/>
    <p:sldId id="312" r:id="rId15"/>
    <p:sldId id="316" r:id="rId16"/>
    <p:sldId id="314" r:id="rId17"/>
    <p:sldId id="313" r:id="rId18"/>
    <p:sldId id="315" r:id="rId19"/>
    <p:sldId id="317" r:id="rId20"/>
    <p:sldId id="318" r:id="rId21"/>
    <p:sldId id="322" r:id="rId22"/>
    <p:sldId id="320" r:id="rId23"/>
    <p:sldId id="321" r:id="rId24"/>
    <p:sldId id="319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54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D99-43D5-841A-DEBCAEAEAFDF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D99-43D5-841A-DEBCAEAEAFD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99-43D5-841A-DEBCAEAEA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86F-4D2C-AB85-8E2623AB746A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86F-4D2C-AB85-8E2623AB74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F-4D2C-AB85-8E2623AB7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C03-4656-BA0A-3231BA7BC86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C03-4656-BA0A-3231BA7BC86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03-4656-BA0A-3231BA7BC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0767-4C56-B5D6-46A3D42A253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767-4C56-B5D6-46A3D42A25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67-4C56-B5D6-46A3D42A2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D9A-4AC5-A17B-FD7311078D7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D9A-4AC5-A17B-FD7311078D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A-4AC5-A17B-FD7311078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60</c:v>
                </c:pt>
                <c:pt idx="3">
                  <c:v>65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2-40AB-9258-9AA698825C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2-40AB-9258-9AA698825C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42-40AB-9258-9AA698825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725312"/>
        <c:axId val="249726848"/>
      </c:barChart>
      <c:catAx>
        <c:axId val="249725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9726848"/>
        <c:crosses val="autoZero"/>
        <c:auto val="1"/>
        <c:lblAlgn val="ctr"/>
        <c:lblOffset val="100"/>
        <c:noMultiLvlLbl val="0"/>
      </c:catAx>
      <c:valAx>
        <c:axId val="249726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49725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B1BB64DC-DD29-4C71-B4A5-10AC73880495}"/>
              </a:ext>
            </a:extLst>
          </p:cNvPr>
          <p:cNvSpPr/>
          <p:nvPr userDrawn="1"/>
        </p:nvSpPr>
        <p:spPr>
          <a:xfrm>
            <a:off x="2001203" y="6053984"/>
            <a:ext cx="219045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8E0A791-E4EC-42A6-BA03-08467781D414}"/>
              </a:ext>
            </a:extLst>
          </p:cNvPr>
          <p:cNvSpPr/>
          <p:nvPr userDrawn="1"/>
        </p:nvSpPr>
        <p:spPr>
          <a:xfrm>
            <a:off x="-532875" y="6054593"/>
            <a:ext cx="4044822" cy="4097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51A2C9-20D4-4039-907B-AE8C130AC8D0}"/>
              </a:ext>
            </a:extLst>
          </p:cNvPr>
          <p:cNvSpPr/>
          <p:nvPr userDrawn="1"/>
        </p:nvSpPr>
        <p:spPr>
          <a:xfrm>
            <a:off x="6995891" y="6038458"/>
            <a:ext cx="5061631" cy="5127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BF76A07-4F83-4278-8B15-E655ACB8ECA0}"/>
              </a:ext>
            </a:extLst>
          </p:cNvPr>
          <p:cNvSpPr/>
          <p:nvPr userDrawn="1"/>
        </p:nvSpPr>
        <p:spPr>
          <a:xfrm>
            <a:off x="3704061" y="6037655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D34B41FF-DFA4-42A4-B883-7BFE67D021F4}"/>
              </a:ext>
            </a:extLst>
          </p:cNvPr>
          <p:cNvGrpSpPr/>
          <p:nvPr userDrawn="1"/>
        </p:nvGrpSpPr>
        <p:grpSpPr>
          <a:xfrm>
            <a:off x="3733440" y="3000824"/>
            <a:ext cx="4163973" cy="3275036"/>
            <a:chOff x="2444748" y="555045"/>
            <a:chExt cx="7282048" cy="57274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F9E672D-08F9-434B-B255-D7EE20021BF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6649E9-3A3F-49D3-A778-605DEF541EF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14C601-6E2E-43EE-B2D8-98CE78B39FC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36991E-5571-4B39-B931-1BAEDE5AC656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7D9F62-C91D-4740-903A-B91FF315075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28BDFB-4B8D-4D89-BA21-35C815947FB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A5FFA1-574F-4132-8A7D-36F859557BE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6A1599-8D6C-4985-8481-9FBCCB79C75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CB08E5-3B55-4890-82E5-97A0AF97565A}"/>
              </a:ext>
            </a:extLst>
          </p:cNvPr>
          <p:cNvGrpSpPr/>
          <p:nvPr userDrawn="1"/>
        </p:nvGrpSpPr>
        <p:grpSpPr>
          <a:xfrm>
            <a:off x="7589228" y="4156237"/>
            <a:ext cx="3879364" cy="2131448"/>
            <a:chOff x="-548507" y="477868"/>
            <a:chExt cx="11570449" cy="635717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6FBC65-0751-4417-BFB3-7870B17409C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C63FB1-820E-40B6-94B5-527716C4E84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837E21-006A-4B50-806A-033713016C7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015F45-76BC-43C5-A7C4-16297E5C111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0CD6361-894D-4AF9-8CB6-6B1845D4526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4062B59-C131-4469-8CAF-F856FE9C53F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C7DD66C-720A-4BC4-86F3-E64B9FF9F36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B1FB183-4E3B-45DA-AC6C-931C3800BBE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75EB5E7-D3AA-43D3-9CD5-FA404DD4CC3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EF76618-7800-423F-BFC6-E8F2DDFD4E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0D7FFA4-53B8-41CA-BF2D-0D46866CFF6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81779F-7B4E-4438-BE34-477C0FEB6F9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F077BD-7B0E-404E-8C2F-C883117070F5}"/>
              </a:ext>
            </a:extLst>
          </p:cNvPr>
          <p:cNvGrpSpPr/>
          <p:nvPr userDrawn="1"/>
        </p:nvGrpSpPr>
        <p:grpSpPr>
          <a:xfrm>
            <a:off x="769953" y="4150943"/>
            <a:ext cx="1533657" cy="2068863"/>
            <a:chOff x="5745956" y="3501865"/>
            <a:chExt cx="2146216" cy="289518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5ED355-30FB-4632-BDD5-B6C8EEBAC6E2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D67E337-65B5-496C-A0B8-A86514184BA0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15B1F64-4206-44F9-AD3E-9BEE16A5174C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226A881-42E5-42A1-8146-1B792C19564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B788C79-303E-4FFD-A32D-2AAE0E4EFAEC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EC8EB5-D98E-4A6F-81C2-D96322BEABC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8E6428-3EE9-41AF-8DDD-7ACA0A88479A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EAC7B5F-5572-4A9E-BFCD-42F5A07AA343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C13A079-D5F5-4867-8E81-F4BA014AAE37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94094A8-BE8A-4F34-B01A-66886C0028F3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EB9FEB-9B51-4564-BCBE-4C53C42A6497}"/>
              </a:ext>
            </a:extLst>
          </p:cNvPr>
          <p:cNvGrpSpPr/>
          <p:nvPr userDrawn="1"/>
        </p:nvGrpSpPr>
        <p:grpSpPr>
          <a:xfrm>
            <a:off x="2702838" y="4880678"/>
            <a:ext cx="778728" cy="1368963"/>
            <a:chOff x="7182034" y="5192864"/>
            <a:chExt cx="825553" cy="1451279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CB828E61-881F-49AD-8F76-4AA854F8F879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46" name="Rounded Rectangle 4">
                <a:extLst>
                  <a:ext uri="{FF2B5EF4-FFF2-40B4-BE49-F238E27FC236}">
                    <a16:creationId xmlns:a16="http://schemas.microsoft.com/office/drawing/2014/main" id="{4451364B-85FA-423E-A1BA-437840EB4EF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7" name="Rectangle 5">
                <a:extLst>
                  <a:ext uri="{FF2B5EF4-FFF2-40B4-BE49-F238E27FC236}">
                    <a16:creationId xmlns:a16="http://schemas.microsoft.com/office/drawing/2014/main" id="{AFBEF6D8-5F72-46B5-B11A-6C290A243CA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8" name="Group 6">
                <a:extLst>
                  <a:ext uri="{FF2B5EF4-FFF2-40B4-BE49-F238E27FC236}">
                    <a16:creationId xmlns:a16="http://schemas.microsoft.com/office/drawing/2014/main" id="{35E7653B-5CAF-43A0-8A3B-E8BEA0D7EFE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9" name="Oval 7">
                  <a:extLst>
                    <a:ext uri="{FF2B5EF4-FFF2-40B4-BE49-F238E27FC236}">
                      <a16:creationId xmlns:a16="http://schemas.microsoft.com/office/drawing/2014/main" id="{FFD4C3BE-276B-4C1D-91B5-AA4BA4DDFF6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0" name="Rounded Rectangle 8">
                  <a:extLst>
                    <a:ext uri="{FF2B5EF4-FFF2-40B4-BE49-F238E27FC236}">
                      <a16:creationId xmlns:a16="http://schemas.microsoft.com/office/drawing/2014/main" id="{5659BD84-02C0-459B-BC1B-79EE47CE586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463C82-AA08-47FA-BAF6-BAC49551F7C5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A519171-147C-495B-859C-C21ECB1D8740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그림 개체 틀 2">
            <a:extLst>
              <a:ext uri="{FF2B5EF4-FFF2-40B4-BE49-F238E27FC236}">
                <a16:creationId xmlns:a16="http://schemas.microsoft.com/office/drawing/2014/main" id="{1A1F1398-BA55-4AC8-80A1-4A49DBCF5B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4185" y="3214549"/>
            <a:ext cx="3809988" cy="2165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2" name="그림 개체 틀 2">
            <a:extLst>
              <a:ext uri="{FF2B5EF4-FFF2-40B4-BE49-F238E27FC236}">
                <a16:creationId xmlns:a16="http://schemas.microsoft.com/office/drawing/2014/main" id="{98E6A99F-22A9-416D-A9C5-8F223163B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9287" y="4270081"/>
            <a:ext cx="2754941" cy="1759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3" name="그림 개체 틀 2">
            <a:extLst>
              <a:ext uri="{FF2B5EF4-FFF2-40B4-BE49-F238E27FC236}">
                <a16:creationId xmlns:a16="http://schemas.microsoft.com/office/drawing/2014/main" id="{CC3CFD0F-CF8E-478E-A607-BD7D544034F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24950" y="4310470"/>
            <a:ext cx="1254034" cy="1721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4" name="그림 개체 틀 2">
            <a:extLst>
              <a:ext uri="{FF2B5EF4-FFF2-40B4-BE49-F238E27FC236}">
                <a16:creationId xmlns:a16="http://schemas.microsoft.com/office/drawing/2014/main" id="{3AFF4567-90C5-42D7-86CF-2A3E90D23DB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51514" y="4990776"/>
            <a:ext cx="694662" cy="11168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593F58EA-24CD-4DDD-8B8C-14035A3E3E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5E87B78-A2E3-433E-AECF-E09C594E2FB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0005AD-41E5-400F-99B1-812C30D0C9C4}"/>
              </a:ext>
            </a:extLst>
          </p:cNvPr>
          <p:cNvSpPr/>
          <p:nvPr userDrawn="1"/>
        </p:nvSpPr>
        <p:spPr>
          <a:xfrm>
            <a:off x="873464" y="2187662"/>
            <a:ext cx="7694537" cy="62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072F8-7495-4E67-AF02-69C54E0960E2}"/>
              </a:ext>
            </a:extLst>
          </p:cNvPr>
          <p:cNvSpPr/>
          <p:nvPr userDrawn="1"/>
        </p:nvSpPr>
        <p:spPr>
          <a:xfrm>
            <a:off x="873464" y="2866732"/>
            <a:ext cx="7694537" cy="62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5246CB-0760-49CE-B148-65FD56575E93}"/>
              </a:ext>
            </a:extLst>
          </p:cNvPr>
          <p:cNvSpPr/>
          <p:nvPr userDrawn="1"/>
        </p:nvSpPr>
        <p:spPr>
          <a:xfrm>
            <a:off x="873464" y="3545800"/>
            <a:ext cx="7694537" cy="6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495A49-B586-4A36-8900-87B1292FF706}"/>
              </a:ext>
            </a:extLst>
          </p:cNvPr>
          <p:cNvSpPr/>
          <p:nvPr userDrawn="1"/>
        </p:nvSpPr>
        <p:spPr>
          <a:xfrm>
            <a:off x="873464" y="4224871"/>
            <a:ext cx="7694537" cy="626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70FC4-85CC-49E9-9F23-8E95ED853B84}"/>
              </a:ext>
            </a:extLst>
          </p:cNvPr>
          <p:cNvSpPr/>
          <p:nvPr userDrawn="1"/>
        </p:nvSpPr>
        <p:spPr>
          <a:xfrm>
            <a:off x="873464" y="4903938"/>
            <a:ext cx="7694537" cy="626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AB352CEA-957E-4DE2-A65F-4327A522D694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CFDFEC98-EE67-4624-86B4-DCBFC445F85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59C3CC0-FA5B-439E-9DE1-2B054112BEA1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159003D-189C-4BD0-9F50-129E53BB403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30DCC1A-A88F-4FDF-AE03-F489AEB5158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7E75F99F-69A1-4245-BC6F-FB5606F10A2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04309D3-280D-4397-9CBC-FC741494127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465AFB7-CF34-4E86-8823-5D9FE4663FF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1CEDAFB-75CA-4517-8B0E-60DDDB4F6F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49CB75CA-178D-4C10-A2E9-5881CC8823A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58A84994-ABEA-44B6-B78C-BC54EFA25FE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1A42308-8E08-43DB-8282-E63A10178BF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8AA0CF75-039B-4EC0-BBAE-86D3248621C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8536381-9AEB-4F1A-A5F7-66400FEE2989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CCEE3ABB-CE61-4986-99B3-EDF237FDA838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E0B07E02-E62B-42CF-9C14-4D293136940B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1A8D124-11E1-4793-BC94-6CB81E8A0BC4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2F207F75-20F4-42C7-8314-079C3AB8FD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F36E5CA-FF08-48D7-95FA-12568A8D2AB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3645306" y="1966831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6C0F0AF-FE29-4F73-9187-03868C2EFFF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6395756" y="3088824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26B141D-5B3D-4593-A9E8-263DE8FE334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3869381" y="3849415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32D5FC7-F3E4-4F2C-BAB1-3F4616843C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">
            <a:extLst>
              <a:ext uri="{FF2B5EF4-FFF2-40B4-BE49-F238E27FC236}">
                <a16:creationId xmlns:a16="http://schemas.microsoft.com/office/drawing/2014/main" id="{CE6B2990-1CD0-45CE-B668-1AC38AC391F6}"/>
              </a:ext>
            </a:extLst>
          </p:cNvPr>
          <p:cNvGrpSpPr/>
          <p:nvPr/>
        </p:nvGrpSpPr>
        <p:grpSpPr>
          <a:xfrm>
            <a:off x="10038061" y="50729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A91E97-2595-4301-8CE3-4AE83B5F8978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36" name="Graphic 1">
              <a:extLst>
                <a:ext uri="{FF2B5EF4-FFF2-40B4-BE49-F238E27FC236}">
                  <a16:creationId xmlns:a16="http://schemas.microsoft.com/office/drawing/2014/main" id="{C1E2E973-1AA8-4979-865D-1C9F57B0649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58311E1-6C53-4EFC-9DDA-E7A18A8929F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E0CAC5CD-8A05-4184-8AF6-1D3015342C29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D5A864B7-68AD-4F22-89B3-3A565FB1DD5E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601C0FD5-0590-4DDB-A1BB-51E88C0A0E97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0982B009-1069-4FCC-9F6B-CB8BC10C1AC2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42" name="Graphic 1">
                    <a:extLst>
                      <a:ext uri="{FF2B5EF4-FFF2-40B4-BE49-F238E27FC236}">
                        <a16:creationId xmlns:a16="http://schemas.microsoft.com/office/drawing/2014/main" id="{B67B3E69-F49C-4956-AE2F-A480A8B73742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FACE8CB5-BC5E-4277-89FE-D1FFCF3C8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0258345B-0DAC-48B3-A3FE-35C70B5CB5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5" name="TextBox 44">
            <a:hlinkClick r:id="rId2"/>
            <a:extLst>
              <a:ext uri="{FF2B5EF4-FFF2-40B4-BE49-F238E27FC236}">
                <a16:creationId xmlns:a16="http://schemas.microsoft.com/office/drawing/2014/main" id="{CA78E0E5-6F0B-425D-81D0-CC65B2A3986F}"/>
              </a:ext>
            </a:extLst>
          </p:cNvPr>
          <p:cNvSpPr txBox="1"/>
          <p:nvPr/>
        </p:nvSpPr>
        <p:spPr>
          <a:xfrm>
            <a:off x="6770050" y="3281428"/>
            <a:ext cx="4952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68DDB8-96E8-4C7C-BC8D-D6A93CF1499F}"/>
              </a:ext>
            </a:extLst>
          </p:cNvPr>
          <p:cNvSpPr txBox="1"/>
          <p:nvPr/>
        </p:nvSpPr>
        <p:spPr>
          <a:xfrm>
            <a:off x="6770050" y="1043483"/>
            <a:ext cx="49526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09BEF8-608D-4019-A084-9A695589AA44}"/>
              </a:ext>
            </a:extLst>
          </p:cNvPr>
          <p:cNvSpPr txBox="1"/>
          <p:nvPr/>
        </p:nvSpPr>
        <p:spPr>
          <a:xfrm>
            <a:off x="6770050" y="2794977"/>
            <a:ext cx="49526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0D0F8B-D135-46E6-AA72-18D28A5E721F}"/>
              </a:ext>
            </a:extLst>
          </p:cNvPr>
          <p:cNvGrpSpPr/>
          <p:nvPr/>
        </p:nvGrpSpPr>
        <p:grpSpPr>
          <a:xfrm>
            <a:off x="2933787" y="2486893"/>
            <a:ext cx="5619576" cy="1580803"/>
            <a:chOff x="3171825" y="2124943"/>
            <a:chExt cx="5619576" cy="158080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6392B838-8D72-4C59-BB46-C3F15AC4B54A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38157F-67A6-4501-9BC3-2893ADC25FD4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17E484D-B3EC-4092-B5F2-1AC542BDA95A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E342206-709E-4EB8-BEB5-03C866FD8A3C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5983A1-64B8-43B8-9958-EC359048732E}"/>
              </a:ext>
            </a:extLst>
          </p:cNvPr>
          <p:cNvGrpSpPr/>
          <p:nvPr/>
        </p:nvGrpSpPr>
        <p:grpSpPr>
          <a:xfrm flipH="1">
            <a:off x="3638637" y="3882045"/>
            <a:ext cx="5619576" cy="1580803"/>
            <a:chOff x="3171825" y="2124943"/>
            <a:chExt cx="5619576" cy="158080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40ED9072-519E-43FD-8F3A-B92C6CD974FA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AF5F95-8B2B-4B6F-8CCC-53F92235E298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895B368-7FE3-43DA-83A4-99299155A7CA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BE0CBBC-E3CE-4C4C-AF80-3C0A56C7740E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Block Arc 14">
            <a:extLst>
              <a:ext uri="{FF2B5EF4-FFF2-40B4-BE49-F238E27FC236}">
                <a16:creationId xmlns:a16="http://schemas.microsoft.com/office/drawing/2014/main" id="{7754F7DD-9502-4883-8AB9-7ED587ED1F04}"/>
              </a:ext>
            </a:extLst>
          </p:cNvPr>
          <p:cNvSpPr/>
          <p:nvPr/>
        </p:nvSpPr>
        <p:spPr>
          <a:xfrm rot="16200000">
            <a:off x="8175465" y="4338334"/>
            <a:ext cx="643664" cy="6440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F04D9168-B086-4EBE-8CA9-4184B69D64C5}"/>
              </a:ext>
            </a:extLst>
          </p:cNvPr>
          <p:cNvSpPr>
            <a:spLocks noChangeAspect="1"/>
          </p:cNvSpPr>
          <p:nvPr/>
        </p:nvSpPr>
        <p:spPr>
          <a:xfrm>
            <a:off x="3423035" y="2937161"/>
            <a:ext cx="602306" cy="68026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C0A70-4044-49F8-B8C5-33B142876035}"/>
              </a:ext>
            </a:extLst>
          </p:cNvPr>
          <p:cNvSpPr txBox="1"/>
          <p:nvPr/>
        </p:nvSpPr>
        <p:spPr>
          <a:xfrm>
            <a:off x="4436222" y="3123406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D01DE-3056-4A88-9CF2-8F42FA4CA287}"/>
              </a:ext>
            </a:extLst>
          </p:cNvPr>
          <p:cNvSpPr txBox="1"/>
          <p:nvPr/>
        </p:nvSpPr>
        <p:spPr>
          <a:xfrm>
            <a:off x="6553736" y="4518557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C7984-7F0A-42CD-BB5D-24D5BD5DB6F0}"/>
              </a:ext>
            </a:extLst>
          </p:cNvPr>
          <p:cNvSpPr txBox="1"/>
          <p:nvPr/>
        </p:nvSpPr>
        <p:spPr>
          <a:xfrm>
            <a:off x="5607694" y="295412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CC8F9-602B-4957-BD51-2AA4188A4182}"/>
              </a:ext>
            </a:extLst>
          </p:cNvPr>
          <p:cNvSpPr txBox="1"/>
          <p:nvPr/>
        </p:nvSpPr>
        <p:spPr>
          <a:xfrm>
            <a:off x="4129649" y="434927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7F9147-5BC7-4CA8-A8FD-42B3556DB6CA}"/>
              </a:ext>
            </a:extLst>
          </p:cNvPr>
          <p:cNvGrpSpPr/>
          <p:nvPr/>
        </p:nvGrpSpPr>
        <p:grpSpPr>
          <a:xfrm>
            <a:off x="8253739" y="1556742"/>
            <a:ext cx="3359796" cy="1270002"/>
            <a:chOff x="8341709" y="1423392"/>
            <a:chExt cx="3359796" cy="12700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FE67E5-963E-4CA4-99B2-93F76689A15A}"/>
                </a:ext>
              </a:extLst>
            </p:cNvPr>
            <p:cNvSpPr txBox="1"/>
            <p:nvPr/>
          </p:nvSpPr>
          <p:spPr>
            <a:xfrm>
              <a:off x="8341709" y="1677731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B71F07-4BD1-4E49-BD12-18CA7C5D3140}"/>
                </a:ext>
              </a:extLst>
            </p:cNvPr>
            <p:cNvSpPr txBox="1"/>
            <p:nvPr/>
          </p:nvSpPr>
          <p:spPr>
            <a:xfrm>
              <a:off x="8341709" y="1423392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BEDA09-2D86-4A29-A543-B2828EA79263}"/>
              </a:ext>
            </a:extLst>
          </p:cNvPr>
          <p:cNvGrpSpPr/>
          <p:nvPr/>
        </p:nvGrpSpPr>
        <p:grpSpPr>
          <a:xfrm>
            <a:off x="9348616" y="2927194"/>
            <a:ext cx="2264921" cy="1099865"/>
            <a:chOff x="9436586" y="2793844"/>
            <a:chExt cx="2264921" cy="10998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E91157-DD1E-40C9-B372-A12CA57BF1A0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7DB4B4-74D6-425C-8198-026FD73AB38C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C00E90-C50A-4E76-9B13-D52516D3365E}"/>
              </a:ext>
            </a:extLst>
          </p:cNvPr>
          <p:cNvGrpSpPr/>
          <p:nvPr/>
        </p:nvGrpSpPr>
        <p:grpSpPr>
          <a:xfrm flipV="1">
            <a:off x="578466" y="5094393"/>
            <a:ext cx="3359796" cy="1270002"/>
            <a:chOff x="417874" y="5268010"/>
            <a:chExt cx="3359796" cy="1270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40E315-F64B-429E-A284-A7A2833952B4}"/>
                </a:ext>
              </a:extLst>
            </p:cNvPr>
            <p:cNvSpPr txBox="1"/>
            <p:nvPr/>
          </p:nvSpPr>
          <p:spPr>
            <a:xfrm flipH="1" flipV="1">
              <a:off x="417874" y="5268010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DB0DA5-4A16-4D2A-9BB6-9C7AD82EFFB9}"/>
                </a:ext>
              </a:extLst>
            </p:cNvPr>
            <p:cNvSpPr txBox="1"/>
            <p:nvPr/>
          </p:nvSpPr>
          <p:spPr>
            <a:xfrm flipH="1" flipV="1">
              <a:off x="417874" y="6230235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52048D-46F3-46CB-AACB-836A79ED66EA}"/>
              </a:ext>
            </a:extLst>
          </p:cNvPr>
          <p:cNvGrpSpPr/>
          <p:nvPr/>
        </p:nvGrpSpPr>
        <p:grpSpPr>
          <a:xfrm flipV="1">
            <a:off x="578464" y="3894078"/>
            <a:ext cx="2264921" cy="1099865"/>
            <a:chOff x="417872" y="4067695"/>
            <a:chExt cx="2264921" cy="10998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BD882D-ADDF-451A-A9D8-E1EA8498EC09}"/>
                </a:ext>
              </a:extLst>
            </p:cNvPr>
            <p:cNvSpPr txBox="1"/>
            <p:nvPr/>
          </p:nvSpPr>
          <p:spPr>
            <a:xfrm flipH="1" flipV="1">
              <a:off x="417872" y="4067695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D32002-2AC0-46CC-9D3B-7193FF9B5849}"/>
                </a:ext>
              </a:extLst>
            </p:cNvPr>
            <p:cNvSpPr txBox="1"/>
            <p:nvPr/>
          </p:nvSpPr>
          <p:spPr>
            <a:xfrm flipH="1" flipV="1">
              <a:off x="417873" y="4859783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2336F-F75F-4E35-8579-315A2CA929C9}"/>
              </a:ext>
            </a:extLst>
          </p:cNvPr>
          <p:cNvSpPr/>
          <p:nvPr/>
        </p:nvSpPr>
        <p:spPr>
          <a:xfrm>
            <a:off x="5956662" y="-8710"/>
            <a:ext cx="6235338" cy="6866709"/>
          </a:xfrm>
          <a:custGeom>
            <a:avLst/>
            <a:gdLst>
              <a:gd name="connsiteX0" fmla="*/ 0 w 3683726"/>
              <a:gd name="connsiteY0" fmla="*/ 0 h 6858000"/>
              <a:gd name="connsiteX1" fmla="*/ 3683726 w 3683726"/>
              <a:gd name="connsiteY1" fmla="*/ 0 h 6858000"/>
              <a:gd name="connsiteX2" fmla="*/ 3683726 w 3683726"/>
              <a:gd name="connsiteY2" fmla="*/ 6858000 h 6858000"/>
              <a:gd name="connsiteX3" fmla="*/ 0 w 3683726"/>
              <a:gd name="connsiteY3" fmla="*/ 6858000 h 6858000"/>
              <a:gd name="connsiteX4" fmla="*/ 0 w 3683726"/>
              <a:gd name="connsiteY4" fmla="*/ 0 h 6858000"/>
              <a:gd name="connsiteX0" fmla="*/ 2551612 w 6235338"/>
              <a:gd name="connsiteY0" fmla="*/ 0 h 6858000"/>
              <a:gd name="connsiteX1" fmla="*/ 6235338 w 6235338"/>
              <a:gd name="connsiteY1" fmla="*/ 0 h 6858000"/>
              <a:gd name="connsiteX2" fmla="*/ 6235338 w 6235338"/>
              <a:gd name="connsiteY2" fmla="*/ 6858000 h 6858000"/>
              <a:gd name="connsiteX3" fmla="*/ 0 w 6235338"/>
              <a:gd name="connsiteY3" fmla="*/ 6858000 h 6858000"/>
              <a:gd name="connsiteX4" fmla="*/ 2551612 w 6235338"/>
              <a:gd name="connsiteY4" fmla="*/ 0 h 6858000"/>
              <a:gd name="connsiteX0" fmla="*/ 3352800 w 6235338"/>
              <a:gd name="connsiteY0" fmla="*/ 0 h 6866709"/>
              <a:gd name="connsiteX1" fmla="*/ 6235338 w 6235338"/>
              <a:gd name="connsiteY1" fmla="*/ 8709 h 6866709"/>
              <a:gd name="connsiteX2" fmla="*/ 6235338 w 6235338"/>
              <a:gd name="connsiteY2" fmla="*/ 6866709 h 6866709"/>
              <a:gd name="connsiteX3" fmla="*/ 0 w 6235338"/>
              <a:gd name="connsiteY3" fmla="*/ 6866709 h 6866709"/>
              <a:gd name="connsiteX4" fmla="*/ 3352800 w 6235338"/>
              <a:gd name="connsiteY4" fmla="*/ 0 h 6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338" h="6866709">
                <a:moveTo>
                  <a:pt x="3352800" y="0"/>
                </a:moveTo>
                <a:lnTo>
                  <a:pt x="6235338" y="8709"/>
                </a:lnTo>
                <a:lnTo>
                  <a:pt x="6235338" y="6866709"/>
                </a:lnTo>
                <a:lnTo>
                  <a:pt x="0" y="6866709"/>
                </a:lnTo>
                <a:lnTo>
                  <a:pt x="335280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4F4AA-9874-4F5D-89BF-6A8BAA2E7327}"/>
              </a:ext>
            </a:extLst>
          </p:cNvPr>
          <p:cNvSpPr/>
          <p:nvPr/>
        </p:nvSpPr>
        <p:spPr>
          <a:xfrm>
            <a:off x="7956798" y="4726421"/>
            <a:ext cx="3781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Bright Smile With Regular Dental Checkup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03BA8-1950-433A-8C9C-3CC59844B1A3}"/>
              </a:ext>
            </a:extLst>
          </p:cNvPr>
          <p:cNvSpPr txBox="1"/>
          <p:nvPr/>
        </p:nvSpPr>
        <p:spPr>
          <a:xfrm>
            <a:off x="8729752" y="923247"/>
            <a:ext cx="30086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21F6D-F46D-4201-B2B4-27146768C5CA}"/>
              </a:ext>
            </a:extLst>
          </p:cNvPr>
          <p:cNvSpPr txBox="1"/>
          <p:nvPr/>
        </p:nvSpPr>
        <p:spPr>
          <a:xfrm>
            <a:off x="8621485" y="1857161"/>
            <a:ext cx="31169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E0F7A-AF82-45CA-908C-A39E5EB0697E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50BC13-7343-43E2-AD4E-3A74C1BB700F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3C6A3-50B2-4FB1-9648-679B21F7545F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0F066-6088-4542-B5F0-6A82992ABC98}"/>
              </a:ext>
            </a:extLst>
          </p:cNvPr>
          <p:cNvSpPr/>
          <p:nvPr/>
        </p:nvSpPr>
        <p:spPr>
          <a:xfrm>
            <a:off x="5225013" y="3944801"/>
            <a:ext cx="108000" cy="10972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6C33C-4DA6-4035-8168-BB67E9C33EC9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DC6E086D-97DC-4338-9BB7-4FDB5AF48016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Pentagon 14">
            <a:extLst>
              <a:ext uri="{FF2B5EF4-FFF2-40B4-BE49-F238E27FC236}">
                <a16:creationId xmlns:a16="http://schemas.microsoft.com/office/drawing/2014/main" id="{88AEA309-5B48-4E1F-B054-582DDEBE95C1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1790E3BE-3DCD-473B-B53D-70E2BB88D883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16547FC6-23A1-4444-9E9D-62258B3370DE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7FAE19-560B-46A7-BB03-5A49FE1FF64D}"/>
              </a:ext>
            </a:extLst>
          </p:cNvPr>
          <p:cNvGrpSpPr/>
          <p:nvPr/>
        </p:nvGrpSpPr>
        <p:grpSpPr>
          <a:xfrm>
            <a:off x="8489517" y="4604984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C14342-012D-45D3-BE18-BBD76CB78C6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A58DA2-92B8-4EB3-8513-D611357ECC6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C85647-0E35-4A75-8AB1-DA890CAEC08C}"/>
              </a:ext>
            </a:extLst>
          </p:cNvPr>
          <p:cNvGrpSpPr/>
          <p:nvPr/>
        </p:nvGrpSpPr>
        <p:grpSpPr>
          <a:xfrm>
            <a:off x="1149624" y="4604984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24B546-75EB-4AF5-9FF0-520B99D36E5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672CC8-EDA6-41CB-843F-5E675BFC3C07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CE8F79-30EE-4E04-AB8E-21514A3CD917}"/>
              </a:ext>
            </a:extLst>
          </p:cNvPr>
          <p:cNvGrpSpPr/>
          <p:nvPr/>
        </p:nvGrpSpPr>
        <p:grpSpPr>
          <a:xfrm>
            <a:off x="8922754" y="29267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7F964F-9E6F-42A4-BBBC-4F8C0B5206FB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90E55A-9ACB-4EA3-A00A-A8594BC9E30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306CD-CC9B-4412-9F2B-6652965F4D40}"/>
              </a:ext>
            </a:extLst>
          </p:cNvPr>
          <p:cNvGrpSpPr/>
          <p:nvPr/>
        </p:nvGrpSpPr>
        <p:grpSpPr>
          <a:xfrm>
            <a:off x="734830" y="29267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F7A2DF-2230-4700-8C5A-F9F832EDBCE5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038D80-9417-4B64-A4D8-FF4788F055F9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C086E7-5D3A-4838-8AA1-FBA3A7587629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7A7FF8-86E0-4217-9BDD-BF39152B59F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7FE106-3AE4-4768-8452-BE9A63CFF66B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1C9F2833-03C6-4E77-8F62-D536161F8999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ABEC3-77C6-4722-85E3-BFB75CDBE901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A05172-21DD-4894-BA03-1E9F324E6C40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01DF4E-447E-4F55-B52B-C88C7ABBA7E1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DC4848-72A5-4B15-AD1A-A16E5211DD69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19E3BB-2A5C-4BF8-8E18-06D8B86680B4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26BFF94-9BCD-4754-B707-AB8CA3A945F6}"/>
              </a:ext>
            </a:extLst>
          </p:cNvPr>
          <p:cNvGrpSpPr/>
          <p:nvPr/>
        </p:nvGrpSpPr>
        <p:grpSpPr>
          <a:xfrm>
            <a:off x="4023046" y="4724048"/>
            <a:ext cx="4025474" cy="1549477"/>
            <a:chOff x="3386441" y="5024510"/>
            <a:chExt cx="4025474" cy="154947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85F6BF7-F6B8-4E68-BCC1-73DE2BD4E260}"/>
                </a:ext>
              </a:extLst>
            </p:cNvPr>
            <p:cNvGrpSpPr/>
            <p:nvPr/>
          </p:nvGrpSpPr>
          <p:grpSpPr>
            <a:xfrm>
              <a:off x="3386441" y="5024510"/>
              <a:ext cx="4025474" cy="1549477"/>
              <a:chOff x="6827378" y="2457115"/>
              <a:chExt cx="1161309" cy="447009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194DF4-2B46-4614-BB6D-9939F8B7BAD6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345F854-D5E5-4FF3-94D6-102233365C6D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D1C5C03-B7C0-42E7-BE4E-FC32F36B6250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AF56F48-92B8-496B-A332-92566297BA89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0638C2C-1207-458F-8A0B-FDD88836BEB8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4" name="Block Arc 5">
              <a:extLst>
                <a:ext uri="{FF2B5EF4-FFF2-40B4-BE49-F238E27FC236}">
                  <a16:creationId xmlns:a16="http://schemas.microsoft.com/office/drawing/2014/main" id="{055A4E89-99CC-49F0-BE88-44196324014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4713708" y="5639122"/>
              <a:ext cx="452817" cy="488296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lowchart: Off-page Connector 66">
            <a:extLst>
              <a:ext uri="{FF2B5EF4-FFF2-40B4-BE49-F238E27FC236}">
                <a16:creationId xmlns:a16="http://schemas.microsoft.com/office/drawing/2014/main" id="{2F3B98F7-FB44-403D-8A96-C6B7314DFC17}"/>
              </a:ext>
            </a:extLst>
          </p:cNvPr>
          <p:cNvSpPr/>
          <p:nvPr/>
        </p:nvSpPr>
        <p:spPr>
          <a:xfrm>
            <a:off x="6504451" y="4284325"/>
            <a:ext cx="866372" cy="730361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Flowchart: Off-page Connector 67">
            <a:extLst>
              <a:ext uri="{FF2B5EF4-FFF2-40B4-BE49-F238E27FC236}">
                <a16:creationId xmlns:a16="http://schemas.microsoft.com/office/drawing/2014/main" id="{B2C310BC-07B0-4AB0-99B0-74BF9831B50D}"/>
              </a:ext>
            </a:extLst>
          </p:cNvPr>
          <p:cNvSpPr/>
          <p:nvPr/>
        </p:nvSpPr>
        <p:spPr>
          <a:xfrm>
            <a:off x="6504451" y="5452175"/>
            <a:ext cx="866372" cy="730361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Flowchart: Off-page Connector 68">
            <a:extLst>
              <a:ext uri="{FF2B5EF4-FFF2-40B4-BE49-F238E27FC236}">
                <a16:creationId xmlns:a16="http://schemas.microsoft.com/office/drawing/2014/main" id="{F913EFD2-A64E-4A2D-BDE5-9D9C5AA0489C}"/>
              </a:ext>
            </a:extLst>
          </p:cNvPr>
          <p:cNvSpPr/>
          <p:nvPr/>
        </p:nvSpPr>
        <p:spPr>
          <a:xfrm>
            <a:off x="777981" y="5452175"/>
            <a:ext cx="866372" cy="730361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346559BF-E466-4CF8-868E-BCBDB547960B}"/>
              </a:ext>
            </a:extLst>
          </p:cNvPr>
          <p:cNvSpPr/>
          <p:nvPr/>
        </p:nvSpPr>
        <p:spPr>
          <a:xfrm>
            <a:off x="6754318" y="4448085"/>
            <a:ext cx="366638" cy="343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Oval 7">
            <a:extLst>
              <a:ext uri="{FF2B5EF4-FFF2-40B4-BE49-F238E27FC236}">
                <a16:creationId xmlns:a16="http://schemas.microsoft.com/office/drawing/2014/main" id="{401DF334-2BEC-4D3D-A912-BCEB837F9DE8}"/>
              </a:ext>
            </a:extLst>
          </p:cNvPr>
          <p:cNvSpPr/>
          <p:nvPr/>
        </p:nvSpPr>
        <p:spPr>
          <a:xfrm>
            <a:off x="6755767" y="5605670"/>
            <a:ext cx="363742" cy="363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1">
            <a:extLst>
              <a:ext uri="{FF2B5EF4-FFF2-40B4-BE49-F238E27FC236}">
                <a16:creationId xmlns:a16="http://schemas.microsoft.com/office/drawing/2014/main" id="{EF3FA06A-15A8-442A-A1EF-2037484F88B0}"/>
              </a:ext>
            </a:extLst>
          </p:cNvPr>
          <p:cNvSpPr>
            <a:spLocks noChangeAspect="1"/>
          </p:cNvSpPr>
          <p:nvPr/>
        </p:nvSpPr>
        <p:spPr>
          <a:xfrm>
            <a:off x="1000645" y="5575257"/>
            <a:ext cx="421044" cy="42456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3" name="Flowchart: Off-page Connector 72">
            <a:extLst>
              <a:ext uri="{FF2B5EF4-FFF2-40B4-BE49-F238E27FC236}">
                <a16:creationId xmlns:a16="http://schemas.microsoft.com/office/drawing/2014/main" id="{50D41B7D-6FE5-4B78-A3ED-2E4489181C36}"/>
              </a:ext>
            </a:extLst>
          </p:cNvPr>
          <p:cNvSpPr/>
          <p:nvPr/>
        </p:nvSpPr>
        <p:spPr>
          <a:xfrm>
            <a:off x="777981" y="4284325"/>
            <a:ext cx="866372" cy="730361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418DB-DC30-45B9-A90D-A045784281DA}"/>
              </a:ext>
            </a:extLst>
          </p:cNvPr>
          <p:cNvSpPr txBox="1"/>
          <p:nvPr/>
        </p:nvSpPr>
        <p:spPr>
          <a:xfrm>
            <a:off x="3486218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9B0D0-1955-4DDC-8297-6E119D8651C7}"/>
              </a:ext>
            </a:extLst>
          </p:cNvPr>
          <p:cNvSpPr txBox="1"/>
          <p:nvPr/>
        </p:nvSpPr>
        <p:spPr>
          <a:xfrm>
            <a:off x="3486218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C38425-EE9B-4B68-93FE-428B3D479805}"/>
              </a:ext>
            </a:extLst>
          </p:cNvPr>
          <p:cNvGrpSpPr/>
          <p:nvPr/>
        </p:nvGrpSpPr>
        <p:grpSpPr>
          <a:xfrm>
            <a:off x="3888627" y="1909527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407195FC-A630-4794-B12A-FC1E5A38B8A0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7B678E85-67E8-4346-BB88-878CD56D7B4E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748DA-CF57-4694-84E2-26DB57CEE82F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F2DCE158-E21E-4A20-84A9-19FE480B40D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3FFF5D83-C691-4A0D-8E2E-00C6E9A02BA9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813BFCA0-7163-45EA-AF9C-222FCA7782B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9D0F1F98-C350-4CCA-9365-F71C3CABAEDE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1C9F346F-EC50-4D4F-9931-F37506FDD312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7F33585-4EB7-46F8-903A-37AC380D53AF}"/>
              </a:ext>
            </a:extLst>
          </p:cNvPr>
          <p:cNvSpPr txBox="1"/>
          <p:nvPr/>
        </p:nvSpPr>
        <p:spPr>
          <a:xfrm>
            <a:off x="775270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8AABB4-CA11-4443-B4AE-946CC8F2199E}"/>
              </a:ext>
            </a:extLst>
          </p:cNvPr>
          <p:cNvSpPr txBox="1"/>
          <p:nvPr/>
        </p:nvSpPr>
        <p:spPr>
          <a:xfrm>
            <a:off x="775270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92206E2-9C9B-436D-A226-2AEDDF92FC9D}"/>
              </a:ext>
            </a:extLst>
          </p:cNvPr>
          <p:cNvGrpSpPr/>
          <p:nvPr/>
        </p:nvGrpSpPr>
        <p:grpSpPr>
          <a:xfrm>
            <a:off x="1177680" y="1909527"/>
            <a:ext cx="1701282" cy="692561"/>
            <a:chOff x="1376460" y="1909527"/>
            <a:chExt cx="1701282" cy="692561"/>
          </a:xfrm>
        </p:grpSpPr>
        <p:grpSp>
          <p:nvGrpSpPr>
            <p:cNvPr id="16" name="그룹 3">
              <a:extLst>
                <a:ext uri="{FF2B5EF4-FFF2-40B4-BE49-F238E27FC236}">
                  <a16:creationId xmlns:a16="http://schemas.microsoft.com/office/drawing/2014/main" id="{13DEDE35-22F2-43FA-88C8-9B85B56EE98B}"/>
                </a:ext>
              </a:extLst>
            </p:cNvPr>
            <p:cNvGrpSpPr/>
            <p:nvPr/>
          </p:nvGrpSpPr>
          <p:grpSpPr>
            <a:xfrm>
              <a:off x="1376460" y="1909527"/>
              <a:ext cx="1701282" cy="692561"/>
              <a:chOff x="1376459" y="1909526"/>
              <a:chExt cx="1701282" cy="692561"/>
            </a:xfrm>
          </p:grpSpPr>
          <p:sp>
            <p:nvSpPr>
              <p:cNvPr id="17" name="Rounded Rectangle 155">
                <a:extLst>
                  <a:ext uri="{FF2B5EF4-FFF2-40B4-BE49-F238E27FC236}">
                    <a16:creationId xmlns:a16="http://schemas.microsoft.com/office/drawing/2014/main" id="{822F2C3B-EF1C-4F81-90D7-D9A70A57387A}"/>
                  </a:ext>
                </a:extLst>
              </p:cNvPr>
              <p:cNvSpPr/>
              <p:nvPr/>
            </p:nvSpPr>
            <p:spPr>
              <a:xfrm>
                <a:off x="1376459" y="1909526"/>
                <a:ext cx="1584176" cy="692561"/>
              </a:xfrm>
              <a:prstGeom prst="roundRect">
                <a:avLst>
                  <a:gd name="adj" fmla="val 13643"/>
                </a:avLst>
              </a:prstGeom>
              <a:noFill/>
              <a:ln w="857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156">
                <a:extLst>
                  <a:ext uri="{FF2B5EF4-FFF2-40B4-BE49-F238E27FC236}">
                    <a16:creationId xmlns:a16="http://schemas.microsoft.com/office/drawing/2014/main" id="{DEA55858-19DD-4708-A242-FDBCAB9F35C0}"/>
                  </a:ext>
                </a:extLst>
              </p:cNvPr>
              <p:cNvSpPr/>
              <p:nvPr/>
            </p:nvSpPr>
            <p:spPr>
              <a:xfrm>
                <a:off x="2938863" y="2075786"/>
                <a:ext cx="138878" cy="360040"/>
              </a:xfrm>
              <a:prstGeom prst="roundRect">
                <a:avLst>
                  <a:gd name="adj" fmla="val 355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158">
                <a:extLst>
                  <a:ext uri="{FF2B5EF4-FFF2-40B4-BE49-F238E27FC236}">
                    <a16:creationId xmlns:a16="http://schemas.microsoft.com/office/drawing/2014/main" id="{0ED6F505-CDA6-4027-8D64-21EF98F59AA5}"/>
                  </a:ext>
                </a:extLst>
              </p:cNvPr>
              <p:cNvSpPr/>
              <p:nvPr/>
            </p:nvSpPr>
            <p:spPr>
              <a:xfrm>
                <a:off x="1484470" y="200380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0" name="Rounded Rectangle 171">
              <a:extLst>
                <a:ext uri="{FF2B5EF4-FFF2-40B4-BE49-F238E27FC236}">
                  <a16:creationId xmlns:a16="http://schemas.microsoft.com/office/drawing/2014/main" id="{A294FD69-B099-4923-8D52-1B4EFC7E5647}"/>
                </a:ext>
              </a:extLst>
            </p:cNvPr>
            <p:cNvSpPr/>
            <p:nvPr/>
          </p:nvSpPr>
          <p:spPr>
            <a:xfrm>
              <a:off x="1765978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172">
              <a:extLst>
                <a:ext uri="{FF2B5EF4-FFF2-40B4-BE49-F238E27FC236}">
                  <a16:creationId xmlns:a16="http://schemas.microsoft.com/office/drawing/2014/main" id="{988A2E00-3651-40A9-928F-5714E0A9A1CC}"/>
                </a:ext>
              </a:extLst>
            </p:cNvPr>
            <p:cNvSpPr/>
            <p:nvPr/>
          </p:nvSpPr>
          <p:spPr>
            <a:xfrm>
              <a:off x="2051136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73">
              <a:extLst>
                <a:ext uri="{FF2B5EF4-FFF2-40B4-BE49-F238E27FC236}">
                  <a16:creationId xmlns:a16="http://schemas.microsoft.com/office/drawing/2014/main" id="{93A82802-55EC-4FFE-8063-833ED6064E8D}"/>
                </a:ext>
              </a:extLst>
            </p:cNvPr>
            <p:cNvSpPr/>
            <p:nvPr/>
          </p:nvSpPr>
          <p:spPr>
            <a:xfrm>
              <a:off x="2336294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173">
              <a:extLst>
                <a:ext uri="{FF2B5EF4-FFF2-40B4-BE49-F238E27FC236}">
                  <a16:creationId xmlns:a16="http://schemas.microsoft.com/office/drawing/2014/main" id="{C6DFF1DB-FDEC-433F-AFF8-00E22124D8EA}"/>
                </a:ext>
              </a:extLst>
            </p:cNvPr>
            <p:cNvSpPr/>
            <p:nvPr/>
          </p:nvSpPr>
          <p:spPr>
            <a:xfrm>
              <a:off x="2619800" y="200579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85FBAA-07B5-44E5-B8AD-9CEB6808FBA5}"/>
              </a:ext>
            </a:extLst>
          </p:cNvPr>
          <p:cNvSpPr txBox="1"/>
          <p:nvPr/>
        </p:nvSpPr>
        <p:spPr>
          <a:xfrm>
            <a:off x="8908113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267E0A-2E06-47C8-A16D-C316959DF0BA}"/>
              </a:ext>
            </a:extLst>
          </p:cNvPr>
          <p:cNvSpPr txBox="1"/>
          <p:nvPr/>
        </p:nvSpPr>
        <p:spPr>
          <a:xfrm>
            <a:off x="8908113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C3E3F9-7F2C-4C15-B418-0BE395589257}"/>
              </a:ext>
            </a:extLst>
          </p:cNvPr>
          <p:cNvGrpSpPr/>
          <p:nvPr/>
        </p:nvGrpSpPr>
        <p:grpSpPr>
          <a:xfrm>
            <a:off x="9310523" y="1909527"/>
            <a:ext cx="1701282" cy="692561"/>
            <a:chOff x="2626230" y="1861456"/>
            <a:chExt cx="1701282" cy="692561"/>
          </a:xfrm>
        </p:grpSpPr>
        <p:sp>
          <p:nvSpPr>
            <p:cNvPr id="27" name="Rounded Rectangle 167">
              <a:extLst>
                <a:ext uri="{FF2B5EF4-FFF2-40B4-BE49-F238E27FC236}">
                  <a16:creationId xmlns:a16="http://schemas.microsoft.com/office/drawing/2014/main" id="{F44A44A0-B46D-4073-A76F-C4B6320276B1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168">
              <a:extLst>
                <a:ext uri="{FF2B5EF4-FFF2-40B4-BE49-F238E27FC236}">
                  <a16:creationId xmlns:a16="http://schemas.microsoft.com/office/drawing/2014/main" id="{93E2BE5F-7050-4D23-817D-01066CB8D667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7ADF41-32AD-4D22-A50F-86A179D1F488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30" name="Rounded Rectangle 170">
                <a:extLst>
                  <a:ext uri="{FF2B5EF4-FFF2-40B4-BE49-F238E27FC236}">
                    <a16:creationId xmlns:a16="http://schemas.microsoft.com/office/drawing/2014/main" id="{AE62E044-C8F6-4EA3-A64B-85BE706B1B4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171">
                <a:extLst>
                  <a:ext uri="{FF2B5EF4-FFF2-40B4-BE49-F238E27FC236}">
                    <a16:creationId xmlns:a16="http://schemas.microsoft.com/office/drawing/2014/main" id="{934E084D-2F92-4167-952F-EC761496EBF8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172">
                <a:extLst>
                  <a:ext uri="{FF2B5EF4-FFF2-40B4-BE49-F238E27FC236}">
                    <a16:creationId xmlns:a16="http://schemas.microsoft.com/office/drawing/2014/main" id="{EFC0A2B4-C3BF-4DBB-A9D0-505CC7439F49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173">
                <a:extLst>
                  <a:ext uri="{FF2B5EF4-FFF2-40B4-BE49-F238E27FC236}">
                    <a16:creationId xmlns:a16="http://schemas.microsoft.com/office/drawing/2014/main" id="{FF1D7DCD-D8A9-44A2-B416-2DCE89996137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173">
                <a:extLst>
                  <a:ext uri="{FF2B5EF4-FFF2-40B4-BE49-F238E27FC236}">
                    <a16:creationId xmlns:a16="http://schemas.microsoft.com/office/drawing/2014/main" id="{482F4929-9051-4747-A016-7F6599D06F0B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93CA5FA-5EA6-4FEC-B610-432B8E93B545}"/>
              </a:ext>
            </a:extLst>
          </p:cNvPr>
          <p:cNvSpPr txBox="1"/>
          <p:nvPr/>
        </p:nvSpPr>
        <p:spPr>
          <a:xfrm>
            <a:off x="6197166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AB76ED-0FCD-4BD5-939D-F3763DA1FB62}"/>
              </a:ext>
            </a:extLst>
          </p:cNvPr>
          <p:cNvSpPr txBox="1"/>
          <p:nvPr/>
        </p:nvSpPr>
        <p:spPr>
          <a:xfrm>
            <a:off x="6197166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5EE98E-FEDF-401D-8F60-3B6DB0ADA822}"/>
              </a:ext>
            </a:extLst>
          </p:cNvPr>
          <p:cNvGrpSpPr/>
          <p:nvPr/>
        </p:nvGrpSpPr>
        <p:grpSpPr>
          <a:xfrm>
            <a:off x="6599576" y="1909527"/>
            <a:ext cx="1701282" cy="692561"/>
            <a:chOff x="2626230" y="1861456"/>
            <a:chExt cx="1701282" cy="692561"/>
          </a:xfrm>
        </p:grpSpPr>
        <p:sp>
          <p:nvSpPr>
            <p:cNvPr id="38" name="Rounded Rectangle 179">
              <a:extLst>
                <a:ext uri="{FF2B5EF4-FFF2-40B4-BE49-F238E27FC236}">
                  <a16:creationId xmlns:a16="http://schemas.microsoft.com/office/drawing/2014/main" id="{CF214357-058C-4DA2-9332-B425689A9498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180">
              <a:extLst>
                <a:ext uri="{FF2B5EF4-FFF2-40B4-BE49-F238E27FC236}">
                  <a16:creationId xmlns:a16="http://schemas.microsoft.com/office/drawing/2014/main" id="{B2A43FF5-CAAC-4F63-849E-44B0B209E5A5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2E8A73C-D96E-43D6-B14F-42A47B5392EB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41" name="Rounded Rectangle 182">
                <a:extLst>
                  <a:ext uri="{FF2B5EF4-FFF2-40B4-BE49-F238E27FC236}">
                    <a16:creationId xmlns:a16="http://schemas.microsoft.com/office/drawing/2014/main" id="{965FF983-2FB3-4E0C-8B9F-16010A74BBC5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ounded Rectangle 183">
                <a:extLst>
                  <a:ext uri="{FF2B5EF4-FFF2-40B4-BE49-F238E27FC236}">
                    <a16:creationId xmlns:a16="http://schemas.microsoft.com/office/drawing/2014/main" id="{7D2AFA29-C921-475C-93AA-76D45676716C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ounded Rectangle 184">
                <a:extLst>
                  <a:ext uri="{FF2B5EF4-FFF2-40B4-BE49-F238E27FC236}">
                    <a16:creationId xmlns:a16="http://schemas.microsoft.com/office/drawing/2014/main" id="{F6027A3E-47DD-4CF7-BAB9-624790058F69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Rounded Rectangle 184">
                <a:extLst>
                  <a:ext uri="{FF2B5EF4-FFF2-40B4-BE49-F238E27FC236}">
                    <a16:creationId xmlns:a16="http://schemas.microsoft.com/office/drawing/2014/main" id="{E0A3EC31-2828-4345-A6A7-E3BF67255EEA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Rounded Rectangle 184">
                <a:extLst>
                  <a:ext uri="{FF2B5EF4-FFF2-40B4-BE49-F238E27FC236}">
                    <a16:creationId xmlns:a16="http://schemas.microsoft.com/office/drawing/2014/main" id="{EF0C67F8-4FB1-4B16-95B8-49BE9FD5CEBE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017407-9677-4B22-8DB6-9151455BED5C}"/>
              </a:ext>
            </a:extLst>
          </p:cNvPr>
          <p:cNvGrpSpPr/>
          <p:nvPr/>
        </p:nvGrpSpPr>
        <p:grpSpPr>
          <a:xfrm>
            <a:off x="1873364" y="4280173"/>
            <a:ext cx="4086993" cy="738664"/>
            <a:chOff x="2551705" y="4283314"/>
            <a:chExt cx="2152229" cy="7386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F036459-9C59-4C33-BB90-53CDCD5FC66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71C87C7-E9C7-411F-9A58-0EC115FC135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706170-B202-457F-B907-8E9DD0690821}"/>
              </a:ext>
            </a:extLst>
          </p:cNvPr>
          <p:cNvGrpSpPr/>
          <p:nvPr/>
        </p:nvGrpSpPr>
        <p:grpSpPr>
          <a:xfrm>
            <a:off x="7586261" y="4280173"/>
            <a:ext cx="4086993" cy="738664"/>
            <a:chOff x="2551705" y="4283314"/>
            <a:chExt cx="2152229" cy="73866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306032-B11D-4657-9221-33E498D08C94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3569B0-D5B1-4EC7-BEBE-22A4A27C34B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09D090-7024-45CC-A09B-12E438182582}"/>
              </a:ext>
            </a:extLst>
          </p:cNvPr>
          <p:cNvGrpSpPr/>
          <p:nvPr/>
        </p:nvGrpSpPr>
        <p:grpSpPr>
          <a:xfrm>
            <a:off x="1873364" y="5448023"/>
            <a:ext cx="4086993" cy="738664"/>
            <a:chOff x="2551705" y="4283314"/>
            <a:chExt cx="2152229" cy="73866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4F6678-E25F-41A5-BB57-BD94CB7804D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92700DF-34FF-441F-A0A6-9AB89C7D2EE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87DF54-E19F-4762-B6F3-195A0B8EBAC7}"/>
              </a:ext>
            </a:extLst>
          </p:cNvPr>
          <p:cNvGrpSpPr/>
          <p:nvPr/>
        </p:nvGrpSpPr>
        <p:grpSpPr>
          <a:xfrm>
            <a:off x="7586261" y="5448023"/>
            <a:ext cx="4086993" cy="738664"/>
            <a:chOff x="2551705" y="4283314"/>
            <a:chExt cx="2152229" cy="73866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DC4F70-8297-448A-A7A6-155FC07AC77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6B7EE96-08B0-4E4E-B99B-D4EAE34B3F06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Rectangle 16">
            <a:extLst>
              <a:ext uri="{FF2B5EF4-FFF2-40B4-BE49-F238E27FC236}">
                <a16:creationId xmlns:a16="http://schemas.microsoft.com/office/drawing/2014/main" id="{D67CF29A-C5D0-45A3-AC4E-433BFC47330C}"/>
              </a:ext>
            </a:extLst>
          </p:cNvPr>
          <p:cNvSpPr/>
          <p:nvPr/>
        </p:nvSpPr>
        <p:spPr>
          <a:xfrm rot="2700000">
            <a:off x="1093969" y="437915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2ECC08-6BA0-455F-876D-5105CD0015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직사각형 1">
            <a:extLst>
              <a:ext uri="{FF2B5EF4-FFF2-40B4-BE49-F238E27FC236}">
                <a16:creationId xmlns:a16="http://schemas.microsoft.com/office/drawing/2014/main" id="{9AE859E0-C934-4F83-A247-B0041E78B799}"/>
              </a:ext>
            </a:extLst>
          </p:cNvPr>
          <p:cNvSpPr/>
          <p:nvPr/>
        </p:nvSpPr>
        <p:spPr>
          <a:xfrm>
            <a:off x="7213962" y="1487714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29" name="직사각형 2">
            <a:extLst>
              <a:ext uri="{FF2B5EF4-FFF2-40B4-BE49-F238E27FC236}">
                <a16:creationId xmlns:a16="http://schemas.microsoft.com/office/drawing/2014/main" id="{3F838641-EC5F-417F-AC0A-490894ACB3F1}"/>
              </a:ext>
            </a:extLst>
          </p:cNvPr>
          <p:cNvSpPr/>
          <p:nvPr/>
        </p:nvSpPr>
        <p:spPr>
          <a:xfrm>
            <a:off x="7213962" y="2004888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</a:t>
            </a:r>
          </a:p>
        </p:txBody>
      </p:sp>
      <p:sp>
        <p:nvSpPr>
          <p:cNvPr id="30" name="직사각형 15">
            <a:extLst>
              <a:ext uri="{FF2B5EF4-FFF2-40B4-BE49-F238E27FC236}">
                <a16:creationId xmlns:a16="http://schemas.microsoft.com/office/drawing/2014/main" id="{9F3B862D-7CC0-4E93-B232-25A67A8CF559}"/>
              </a:ext>
            </a:extLst>
          </p:cNvPr>
          <p:cNvSpPr/>
          <p:nvPr/>
        </p:nvSpPr>
        <p:spPr>
          <a:xfrm>
            <a:off x="8576037" y="519394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31" name="직사각형 16">
            <a:extLst>
              <a:ext uri="{FF2B5EF4-FFF2-40B4-BE49-F238E27FC236}">
                <a16:creationId xmlns:a16="http://schemas.microsoft.com/office/drawing/2014/main" id="{70EA3E68-B52E-4BA2-9011-855608A41688}"/>
              </a:ext>
            </a:extLst>
          </p:cNvPr>
          <p:cNvSpPr/>
          <p:nvPr/>
        </p:nvSpPr>
        <p:spPr>
          <a:xfrm>
            <a:off x="8576037" y="571111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</a:t>
            </a:r>
          </a:p>
        </p:txBody>
      </p:sp>
      <p:sp>
        <p:nvSpPr>
          <p:cNvPr id="32" name="직사각형 17">
            <a:extLst>
              <a:ext uri="{FF2B5EF4-FFF2-40B4-BE49-F238E27FC236}">
                <a16:creationId xmlns:a16="http://schemas.microsoft.com/office/drawing/2014/main" id="{6B07931D-B769-4657-97D1-D4154B7BA7AC}"/>
              </a:ext>
            </a:extLst>
          </p:cNvPr>
          <p:cNvSpPr/>
          <p:nvPr/>
        </p:nvSpPr>
        <p:spPr>
          <a:xfrm>
            <a:off x="625353" y="517489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33" name="직사각형 21">
            <a:extLst>
              <a:ext uri="{FF2B5EF4-FFF2-40B4-BE49-F238E27FC236}">
                <a16:creationId xmlns:a16="http://schemas.microsoft.com/office/drawing/2014/main" id="{59EDF86B-BA0B-4177-9591-6B31EC64E029}"/>
              </a:ext>
            </a:extLst>
          </p:cNvPr>
          <p:cNvSpPr/>
          <p:nvPr/>
        </p:nvSpPr>
        <p:spPr>
          <a:xfrm>
            <a:off x="1273464" y="569206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0C21D5-9555-44D8-8449-E8AEEFC3056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35355A-B0CE-4493-9F4C-C9F49677E96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1F2F02-4D2D-4F94-A88C-C571D199D66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2C90EE-9DB8-47C0-A4C4-C0E26D2D12A6}"/>
              </a:ext>
            </a:extLst>
          </p:cNvPr>
          <p:cNvGrpSpPr/>
          <p:nvPr/>
        </p:nvGrpSpPr>
        <p:grpSpPr>
          <a:xfrm>
            <a:off x="4925205" y="2196778"/>
            <a:ext cx="2341589" cy="3604982"/>
            <a:chOff x="6664819" y="3249396"/>
            <a:chExt cx="2290382" cy="35261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141981-B2E7-4155-AB6E-89FCC4842631}"/>
                </a:ext>
              </a:extLst>
            </p:cNvPr>
            <p:cNvSpPr/>
            <p:nvPr/>
          </p:nvSpPr>
          <p:spPr>
            <a:xfrm>
              <a:off x="6664819" y="6277502"/>
              <a:ext cx="2290382" cy="49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A08F2A-2E5E-4D3B-938B-AB9E9C45236C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E2F049-99C0-455D-B303-5A4BDBD52DBE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114985-68CC-4DBC-A331-465B3FB762CD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B04403-C72F-46F2-B87E-F8157E33D327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5DEC873-B9C1-433E-90A4-DA02B7C76CF6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8BF90C-33B6-4D5C-8CC4-A622306CF226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1AD727-0E56-40BD-BB89-A885A08BD5E6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A50979-CCA2-4136-813F-958C13E13310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5DB256-DC4F-448A-AEA9-6ABE7ABED780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F0F4CC-8E76-491D-A44C-227DCA67D9C5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2A3E1-05D4-4AEE-927F-0ED79B586FA9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01B30C-00F6-4468-A7F4-7E755C315D6B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D51F4B-366A-49CD-8E5E-9794B48539C1}"/>
              </a:ext>
            </a:extLst>
          </p:cNvPr>
          <p:cNvGrpSpPr/>
          <p:nvPr/>
        </p:nvGrpSpPr>
        <p:grpSpPr>
          <a:xfrm>
            <a:off x="7492728" y="1747179"/>
            <a:ext cx="3611958" cy="1107996"/>
            <a:chOff x="3017859" y="4283314"/>
            <a:chExt cx="1890849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86C859-EEE3-4EB8-BF0A-E25C039C8D1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644862-C81D-494C-A5A6-5884A779EA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5A4909-A6D7-4A0E-9EC0-D6E163F8B74A}"/>
              </a:ext>
            </a:extLst>
          </p:cNvPr>
          <p:cNvGrpSpPr/>
          <p:nvPr/>
        </p:nvGrpSpPr>
        <p:grpSpPr>
          <a:xfrm>
            <a:off x="1310238" y="1747179"/>
            <a:ext cx="3398561" cy="1107996"/>
            <a:chOff x="3017859" y="4283314"/>
            <a:chExt cx="1890849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A5ADE9-F095-4FCF-8C6D-2973E881304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A57511-C239-4695-B819-41729D9AB62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2958A9-009A-4DE5-9267-2DCEF960CBCC}"/>
              </a:ext>
            </a:extLst>
          </p:cNvPr>
          <p:cNvGrpSpPr/>
          <p:nvPr/>
        </p:nvGrpSpPr>
        <p:grpSpPr>
          <a:xfrm>
            <a:off x="753209" y="3849074"/>
            <a:ext cx="2973071" cy="678649"/>
            <a:chOff x="3233964" y="1954419"/>
            <a:chExt cx="1410044" cy="67864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E4AA1C-F3D0-4CCB-AAE5-E5F8765359F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E2BEAB-F02A-44BB-80FB-078AC5A518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51A0C6-0D90-4F06-BEBA-1D4B665CF2C6}"/>
              </a:ext>
            </a:extLst>
          </p:cNvPr>
          <p:cNvGrpSpPr/>
          <p:nvPr/>
        </p:nvGrpSpPr>
        <p:grpSpPr>
          <a:xfrm>
            <a:off x="8479032" y="3849074"/>
            <a:ext cx="2959760" cy="678649"/>
            <a:chOff x="3233964" y="1954419"/>
            <a:chExt cx="1410044" cy="67864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DF8E47-FAAD-48DE-BDFC-BC4B971A78D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D9B58E5-84F6-4EDF-A259-C7FCBEEDE52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225966-7004-4BB5-B324-78D2493E92B3}"/>
              </a:ext>
            </a:extLst>
          </p:cNvPr>
          <p:cNvGrpSpPr/>
          <p:nvPr/>
        </p:nvGrpSpPr>
        <p:grpSpPr>
          <a:xfrm>
            <a:off x="753209" y="4634794"/>
            <a:ext cx="2973071" cy="678649"/>
            <a:chOff x="3233964" y="1954419"/>
            <a:chExt cx="1410044" cy="67864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05853A0-DC4E-4824-AEFA-B9C6644F10A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173A34-AA3F-4667-9EB0-13A0328D094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20D7C9-56DA-4C1B-ACAE-6F3D05D1A9C9}"/>
              </a:ext>
            </a:extLst>
          </p:cNvPr>
          <p:cNvGrpSpPr/>
          <p:nvPr/>
        </p:nvGrpSpPr>
        <p:grpSpPr>
          <a:xfrm>
            <a:off x="8479032" y="4634794"/>
            <a:ext cx="2959760" cy="678649"/>
            <a:chOff x="3233964" y="1954419"/>
            <a:chExt cx="1410044" cy="67864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A558A6-1C66-460E-8C8A-0D1A2EE6E4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9A0EC6-764D-4183-990E-47B8FE404B7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2C6E19-2739-4079-843A-D9657488D5BA}"/>
              </a:ext>
            </a:extLst>
          </p:cNvPr>
          <p:cNvGrpSpPr/>
          <p:nvPr/>
        </p:nvGrpSpPr>
        <p:grpSpPr>
          <a:xfrm>
            <a:off x="753209" y="5420512"/>
            <a:ext cx="2973071" cy="678649"/>
            <a:chOff x="3233964" y="1954419"/>
            <a:chExt cx="1410044" cy="6786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E50EBB-B750-49D1-BFD2-9CAFF23201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1E39DFB-3D42-4B39-9257-4E7BFAD4D1B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27DEB9D-08AA-4164-A5E0-A771DFD3155D}"/>
              </a:ext>
            </a:extLst>
          </p:cNvPr>
          <p:cNvGrpSpPr/>
          <p:nvPr/>
        </p:nvGrpSpPr>
        <p:grpSpPr>
          <a:xfrm>
            <a:off x="8479032" y="5420512"/>
            <a:ext cx="2959760" cy="678649"/>
            <a:chOff x="3233964" y="1954419"/>
            <a:chExt cx="1410044" cy="67864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2A669F4-C57A-4AC9-A2D1-6884936105D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3980FE8-E0A4-4266-946E-E68D614E391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3781336-A4DC-4681-89D1-127DCA099027}"/>
              </a:ext>
            </a:extLst>
          </p:cNvPr>
          <p:cNvSpPr/>
          <p:nvPr/>
        </p:nvSpPr>
        <p:spPr>
          <a:xfrm flipH="1">
            <a:off x="3857316" y="5637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Teardrop 1">
            <a:extLst>
              <a:ext uri="{FF2B5EF4-FFF2-40B4-BE49-F238E27FC236}">
                <a16:creationId xmlns:a16="http://schemas.microsoft.com/office/drawing/2014/main" id="{F1D58411-8DDA-48BA-B9DC-E588BA0A99B6}"/>
              </a:ext>
            </a:extLst>
          </p:cNvPr>
          <p:cNvSpPr/>
          <p:nvPr/>
        </p:nvSpPr>
        <p:spPr>
          <a:xfrm rot="18805991">
            <a:off x="7903782" y="56257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11">
            <a:extLst>
              <a:ext uri="{FF2B5EF4-FFF2-40B4-BE49-F238E27FC236}">
                <a16:creationId xmlns:a16="http://schemas.microsoft.com/office/drawing/2014/main" id="{98C0C36E-B745-4D06-A990-5D58C7862440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341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6A76BD95-E7B1-45DD-BC4E-0BF093199231}"/>
              </a:ext>
            </a:extLst>
          </p:cNvPr>
          <p:cNvSpPr/>
          <p:nvPr/>
        </p:nvSpPr>
        <p:spPr>
          <a:xfrm>
            <a:off x="3902602" y="48517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Oval 7">
            <a:extLst>
              <a:ext uri="{FF2B5EF4-FFF2-40B4-BE49-F238E27FC236}">
                <a16:creationId xmlns:a16="http://schemas.microsoft.com/office/drawing/2014/main" id="{31E766FA-5C61-4F58-BB31-0446D2BF16F7}"/>
              </a:ext>
            </a:extLst>
          </p:cNvPr>
          <p:cNvSpPr/>
          <p:nvPr/>
        </p:nvSpPr>
        <p:spPr>
          <a:xfrm>
            <a:off x="3882214" y="402007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51B64407-005E-4BE4-BE57-4842AF957E30}"/>
              </a:ext>
            </a:extLst>
          </p:cNvPr>
          <p:cNvSpPr/>
          <p:nvPr/>
        </p:nvSpPr>
        <p:spPr>
          <a:xfrm>
            <a:off x="7844124" y="406605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58635-1C36-42A7-912A-4060D34072C2}"/>
              </a:ext>
            </a:extLst>
          </p:cNvPr>
          <p:cNvGrpSpPr/>
          <p:nvPr/>
        </p:nvGrpSpPr>
        <p:grpSpPr>
          <a:xfrm>
            <a:off x="9112587" y="1821016"/>
            <a:ext cx="2449436" cy="4118440"/>
            <a:chOff x="9350712" y="1857286"/>
            <a:chExt cx="2449436" cy="4118440"/>
          </a:xfrm>
          <a:effectLst/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A80D5C-784D-47FD-B952-19C83B3D5CC5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E52D8B42-B47D-4CAA-9F11-765138A00551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DEC5717-BE05-480A-9587-D076C88880B3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43B1FD-4A20-4C9D-9AF3-A6FF929EB287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1174E6-25A1-4749-96EE-64BCF6757BE6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9AA9AB-701A-49B1-851C-C0F2394443D1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A13A9B-2D55-4785-998B-C3332366962C}"/>
              </a:ext>
            </a:extLst>
          </p:cNvPr>
          <p:cNvGrpSpPr/>
          <p:nvPr/>
        </p:nvGrpSpPr>
        <p:grpSpPr>
          <a:xfrm>
            <a:off x="6290197" y="1821016"/>
            <a:ext cx="2449436" cy="4118440"/>
            <a:chOff x="9350712" y="1857286"/>
            <a:chExt cx="2449436" cy="4118440"/>
          </a:xfrm>
          <a:effectLst/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D29F96-2B44-468E-B76D-003A09138B6F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15" name="Rounded Rectangle 3">
                <a:extLst>
                  <a:ext uri="{FF2B5EF4-FFF2-40B4-BE49-F238E27FC236}">
                    <a16:creationId xmlns:a16="http://schemas.microsoft.com/office/drawing/2014/main" id="{F4950FBD-D735-4DB5-A16B-4C31F7CA9B91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6DFF7BD-8561-43E5-864F-8C37B87E9008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732685-3F93-4634-B083-650A572B04AE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93EA4E-853E-4DEB-BCCA-FE21124A2F05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49EE43-26A1-4BC0-88BF-D06AD6CB86EA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6840A7-1C14-4A5B-ACA6-F5D6D3AFBB92}"/>
              </a:ext>
            </a:extLst>
          </p:cNvPr>
          <p:cNvGrpSpPr/>
          <p:nvPr/>
        </p:nvGrpSpPr>
        <p:grpSpPr>
          <a:xfrm>
            <a:off x="645417" y="1821016"/>
            <a:ext cx="2449436" cy="4118440"/>
            <a:chOff x="9350712" y="1857286"/>
            <a:chExt cx="2449436" cy="4118440"/>
          </a:xfrm>
          <a:effectLst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50DD3F-8D2E-487E-A9EC-7C710E705306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F5F81D69-E0AC-4D0B-BA12-B2D33C7FCA78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2B1AFA2-7160-4C97-867A-613B6BF89268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A008B3-C198-410D-91E9-A0F5C3063579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C270F4-13C9-4255-915F-0508F2083781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77B7BA-CFB0-4BCC-9FBC-81FBA88146BD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133756-6630-49A3-8806-F8E49851DAE6}"/>
              </a:ext>
            </a:extLst>
          </p:cNvPr>
          <p:cNvGrpSpPr/>
          <p:nvPr/>
        </p:nvGrpSpPr>
        <p:grpSpPr>
          <a:xfrm>
            <a:off x="3467807" y="1821016"/>
            <a:ext cx="2449436" cy="4118440"/>
            <a:chOff x="9350712" y="1857286"/>
            <a:chExt cx="2449436" cy="4118440"/>
          </a:xfrm>
          <a:effectLst/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383544-6154-470A-96BE-184992C2F15D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03035E55-C4B3-493B-A702-2FFDAB1FD5AB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40D11B0-F20C-462C-A019-0A99138F5ADD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7FD0A0-2BE4-4D84-A325-408B7F8ECD59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38BD12-19A9-424A-8766-6153A41F8CA6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A5E632-4E2E-4EA4-A360-52C5A36A12D7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ADC21389-3404-4BE4-B7D0-94C6DBDA4E07}"/>
              </a:ext>
            </a:extLst>
          </p:cNvPr>
          <p:cNvSpPr/>
          <p:nvPr/>
        </p:nvSpPr>
        <p:spPr>
          <a:xfrm rot="5400000">
            <a:off x="1502198" y="-1502199"/>
            <a:ext cx="3263053" cy="626745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CACD33-6D58-4AE1-B4F9-EDA1632AEB4D}"/>
              </a:ext>
            </a:extLst>
          </p:cNvPr>
          <p:cNvSpPr/>
          <p:nvPr/>
        </p:nvSpPr>
        <p:spPr>
          <a:xfrm rot="16200000">
            <a:off x="6036280" y="702280"/>
            <a:ext cx="4215190" cy="809625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AB9A3-2DFF-40FD-9F4F-4B9D3783CE40}"/>
              </a:ext>
            </a:extLst>
          </p:cNvPr>
          <p:cNvSpPr txBox="1"/>
          <p:nvPr/>
        </p:nvSpPr>
        <p:spPr>
          <a:xfrm>
            <a:off x="291737" y="212063"/>
            <a:ext cx="300391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4F8E21-F21D-4E65-855E-C3F2EFB053B7}"/>
              </a:ext>
            </a:extLst>
          </p:cNvPr>
          <p:cNvGrpSpPr/>
          <p:nvPr/>
        </p:nvGrpSpPr>
        <p:grpSpPr>
          <a:xfrm>
            <a:off x="8686800" y="4370488"/>
            <a:ext cx="3141677" cy="1929700"/>
            <a:chOff x="4822352" y="1916832"/>
            <a:chExt cx="3422056" cy="1929700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04E51A3C-DB06-4B99-8EC0-EB7E9E9DF5E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D8D470-9768-47BB-9553-E19DB66A347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A1DE43-8C77-4CE4-864F-5DDAE63AA83C}"/>
              </a:ext>
            </a:extLst>
          </p:cNvPr>
          <p:cNvSpPr txBox="1"/>
          <p:nvPr/>
        </p:nvSpPr>
        <p:spPr>
          <a:xfrm>
            <a:off x="8900637" y="6148236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BFC07-1D55-4E5C-A95D-4663878EEBF2}"/>
              </a:ext>
            </a:extLst>
          </p:cNvPr>
          <p:cNvSpPr/>
          <p:nvPr/>
        </p:nvSpPr>
        <p:spPr>
          <a:xfrm>
            <a:off x="5685182" y="1967259"/>
            <a:ext cx="5752894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253CB-D9E3-4155-8C35-6A2020628F29}"/>
              </a:ext>
            </a:extLst>
          </p:cNvPr>
          <p:cNvSpPr/>
          <p:nvPr/>
        </p:nvSpPr>
        <p:spPr>
          <a:xfrm>
            <a:off x="5685182" y="2868955"/>
            <a:ext cx="5752894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2F612-DCC3-494E-ADED-B3E7381913B0}"/>
              </a:ext>
            </a:extLst>
          </p:cNvPr>
          <p:cNvSpPr/>
          <p:nvPr/>
        </p:nvSpPr>
        <p:spPr>
          <a:xfrm>
            <a:off x="5685182" y="3770651"/>
            <a:ext cx="5752894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7DE93-1712-46E5-9708-184446EDF636}"/>
              </a:ext>
            </a:extLst>
          </p:cNvPr>
          <p:cNvSpPr/>
          <p:nvPr/>
        </p:nvSpPr>
        <p:spPr>
          <a:xfrm>
            <a:off x="5685182" y="4672347"/>
            <a:ext cx="5752894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F9E6C0-9164-40F3-B2F2-956C4017CA29}"/>
              </a:ext>
            </a:extLst>
          </p:cNvPr>
          <p:cNvGrpSpPr/>
          <p:nvPr/>
        </p:nvGrpSpPr>
        <p:grpSpPr>
          <a:xfrm>
            <a:off x="5906585" y="2001347"/>
            <a:ext cx="4691060" cy="664784"/>
            <a:chOff x="6210996" y="1433695"/>
            <a:chExt cx="1712589" cy="4729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41A459-85FE-4797-AE0D-08BD3653EBF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DB2BE3-3C0D-4E83-9ED3-5D95DA388C8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4D3AC6-50AF-4F12-8AE5-3129453E1251}"/>
              </a:ext>
            </a:extLst>
          </p:cNvPr>
          <p:cNvGrpSpPr/>
          <p:nvPr/>
        </p:nvGrpSpPr>
        <p:grpSpPr>
          <a:xfrm>
            <a:off x="5906585" y="2901423"/>
            <a:ext cx="4691060" cy="664784"/>
            <a:chOff x="6210996" y="1433695"/>
            <a:chExt cx="1712589" cy="4729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F4235C-B993-44B2-A2C9-C5F2FB602DD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B2FA41-7D9C-4A7B-8CB4-8D4FA126CA33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CA152-DBAC-47C6-8DD0-F65D90F3B388}"/>
              </a:ext>
            </a:extLst>
          </p:cNvPr>
          <p:cNvGrpSpPr/>
          <p:nvPr/>
        </p:nvGrpSpPr>
        <p:grpSpPr>
          <a:xfrm>
            <a:off x="5906585" y="3801499"/>
            <a:ext cx="4691060" cy="664784"/>
            <a:chOff x="6210996" y="1433695"/>
            <a:chExt cx="1712589" cy="4729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A51DB9-37A3-43FF-9843-5522383EFE8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FE365F-A6C2-43E9-8CCE-55D9A9391CD9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E8A589-D0E2-4307-BEE4-B4E7032F202A}"/>
              </a:ext>
            </a:extLst>
          </p:cNvPr>
          <p:cNvGrpSpPr/>
          <p:nvPr/>
        </p:nvGrpSpPr>
        <p:grpSpPr>
          <a:xfrm>
            <a:off x="5906585" y="4701575"/>
            <a:ext cx="4691060" cy="664784"/>
            <a:chOff x="6210996" y="1433695"/>
            <a:chExt cx="1712589" cy="4729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D11249-4EC5-4070-BF3F-A6E1B8CB54B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22040E-CF0F-4A4D-9CD8-1C5EE482247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AE42789C-92F1-4CC3-B253-3DCAEDDED9C3}"/>
              </a:ext>
            </a:extLst>
          </p:cNvPr>
          <p:cNvSpPr/>
          <p:nvPr/>
        </p:nvSpPr>
        <p:spPr>
          <a:xfrm flipH="1">
            <a:off x="10836737" y="393359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C139951D-9620-4EBE-B747-E58F55ACA983}"/>
              </a:ext>
            </a:extLst>
          </p:cNvPr>
          <p:cNvSpPr/>
          <p:nvPr/>
        </p:nvSpPr>
        <p:spPr>
          <a:xfrm>
            <a:off x="10873418" y="490469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A30E219D-BE36-4750-BD72-0D950B95F64B}"/>
              </a:ext>
            </a:extLst>
          </p:cNvPr>
          <p:cNvSpPr/>
          <p:nvPr/>
        </p:nvSpPr>
        <p:spPr>
          <a:xfrm>
            <a:off x="10873418" y="216268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31839DD-E505-40FB-803B-8E36DBDFE4DF}"/>
              </a:ext>
            </a:extLst>
          </p:cNvPr>
          <p:cNvSpPr/>
          <p:nvPr/>
        </p:nvSpPr>
        <p:spPr>
          <a:xfrm rot="2700000">
            <a:off x="10913456" y="299058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F42FCD-7001-430D-921E-034A7F19C525}"/>
              </a:ext>
            </a:extLst>
          </p:cNvPr>
          <p:cNvGrpSpPr/>
          <p:nvPr/>
        </p:nvGrpSpPr>
        <p:grpSpPr>
          <a:xfrm>
            <a:off x="5269281" y="2125854"/>
            <a:ext cx="424867" cy="415770"/>
            <a:chOff x="4358730" y="2327259"/>
            <a:chExt cx="697894" cy="427382"/>
          </a:xfrm>
          <a:solidFill>
            <a:schemeClr val="accent6"/>
          </a:solidFill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DBA7CF3E-55DE-4786-83CF-AFF1FA0A449C}"/>
                </a:ext>
              </a:extLst>
            </p:cNvPr>
            <p:cNvSpPr/>
            <p:nvPr/>
          </p:nvSpPr>
          <p:spPr>
            <a:xfrm rot="16200000">
              <a:off x="4689045" y="2387062"/>
              <a:ext cx="427382" cy="307776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875DC7A0-065E-4B49-B3E9-C99CEC19D99B}"/>
                </a:ext>
              </a:extLst>
            </p:cNvPr>
            <p:cNvSpPr/>
            <p:nvPr/>
          </p:nvSpPr>
          <p:spPr>
            <a:xfrm rot="16200000">
              <a:off x="4519726" y="2441041"/>
              <a:ext cx="277469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7C6D7C08-5DF5-4A65-910B-787AFAF2EFF5}"/>
                </a:ext>
              </a:extLst>
            </p:cNvPr>
            <p:cNvSpPr/>
            <p:nvPr/>
          </p:nvSpPr>
          <p:spPr>
            <a:xfrm rot="16200000">
              <a:off x="4367199" y="2441042"/>
              <a:ext cx="182880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002882-FE7E-4D77-A682-5F09B1AEF02D}"/>
              </a:ext>
            </a:extLst>
          </p:cNvPr>
          <p:cNvGrpSpPr/>
          <p:nvPr/>
        </p:nvGrpSpPr>
        <p:grpSpPr>
          <a:xfrm>
            <a:off x="1571624" y="2272228"/>
            <a:ext cx="3708600" cy="3843128"/>
            <a:chOff x="749179" y="2383399"/>
            <a:chExt cx="3708600" cy="3843128"/>
          </a:xfrm>
          <a:solidFill>
            <a:schemeClr val="accent6"/>
          </a:solidFill>
        </p:grpSpPr>
        <p:sp>
          <p:nvSpPr>
            <p:cNvPr id="29" name="Arrow: Bent 28">
              <a:extLst>
                <a:ext uri="{FF2B5EF4-FFF2-40B4-BE49-F238E27FC236}">
                  <a16:creationId xmlns:a16="http://schemas.microsoft.com/office/drawing/2014/main" id="{284C21BF-DE45-4128-A114-DFE739CB768A}"/>
                </a:ext>
              </a:extLst>
            </p:cNvPr>
            <p:cNvSpPr/>
            <p:nvPr/>
          </p:nvSpPr>
          <p:spPr>
            <a:xfrm rot="5400000" flipH="1">
              <a:off x="2130506" y="4279736"/>
              <a:ext cx="565464" cy="3328117"/>
            </a:xfrm>
            <a:prstGeom prst="bentArrow">
              <a:avLst>
                <a:gd name="adj1" fmla="val 16995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Bent 29">
              <a:extLst>
                <a:ext uri="{FF2B5EF4-FFF2-40B4-BE49-F238E27FC236}">
                  <a16:creationId xmlns:a16="http://schemas.microsoft.com/office/drawing/2014/main" id="{947A42B5-4B58-4A2F-A108-01DBC2CCB615}"/>
                </a:ext>
              </a:extLst>
            </p:cNvPr>
            <p:cNvSpPr/>
            <p:nvPr/>
          </p:nvSpPr>
          <p:spPr>
            <a:xfrm rot="16200000" flipH="1">
              <a:off x="3817905" y="2308989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F9C8B7-4230-4CE3-9041-CA71B2EF490C}"/>
                </a:ext>
              </a:extLst>
            </p:cNvPr>
            <p:cNvSpPr/>
            <p:nvPr/>
          </p:nvSpPr>
          <p:spPr>
            <a:xfrm>
              <a:off x="3850493" y="2875112"/>
              <a:ext cx="109728" cy="2834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Arrow: Bent 45">
              <a:extLst>
                <a:ext uri="{FF2B5EF4-FFF2-40B4-BE49-F238E27FC236}">
                  <a16:creationId xmlns:a16="http://schemas.microsoft.com/office/drawing/2014/main" id="{25472556-F427-410B-8358-DA7EAF99D540}"/>
                </a:ext>
              </a:extLst>
            </p:cNvPr>
            <p:cNvSpPr/>
            <p:nvPr/>
          </p:nvSpPr>
          <p:spPr>
            <a:xfrm rot="16200000" flipH="1">
              <a:off x="3817905" y="3207255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Arrow: Bent 46">
              <a:extLst>
                <a:ext uri="{FF2B5EF4-FFF2-40B4-BE49-F238E27FC236}">
                  <a16:creationId xmlns:a16="http://schemas.microsoft.com/office/drawing/2014/main" id="{E96557AF-C60F-4BA1-8CC6-EFD971B600B5}"/>
                </a:ext>
              </a:extLst>
            </p:cNvPr>
            <p:cNvSpPr/>
            <p:nvPr/>
          </p:nvSpPr>
          <p:spPr>
            <a:xfrm rot="16200000" flipH="1">
              <a:off x="3817905" y="4105521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Arrow: Bent 47">
              <a:extLst>
                <a:ext uri="{FF2B5EF4-FFF2-40B4-BE49-F238E27FC236}">
                  <a16:creationId xmlns:a16="http://schemas.microsoft.com/office/drawing/2014/main" id="{AA0C556C-0335-42E0-9DB0-277CBB937DF2}"/>
                </a:ext>
              </a:extLst>
            </p:cNvPr>
            <p:cNvSpPr/>
            <p:nvPr/>
          </p:nvSpPr>
          <p:spPr>
            <a:xfrm rot="16200000" flipH="1">
              <a:off x="3817905" y="5003787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E9BBFF2-F4F0-498C-9C91-C861B6A651F0}"/>
              </a:ext>
            </a:extLst>
          </p:cNvPr>
          <p:cNvSpPr/>
          <p:nvPr/>
        </p:nvSpPr>
        <p:spPr>
          <a:xfrm rot="16200000">
            <a:off x="1045952" y="5781224"/>
            <a:ext cx="493323" cy="558021"/>
          </a:xfrm>
          <a:custGeom>
            <a:avLst/>
            <a:gdLst>
              <a:gd name="connsiteX0" fmla="*/ 243057 w 493323"/>
              <a:gd name="connsiteY0" fmla="*/ 179537 h 558021"/>
              <a:gd name="connsiteX1" fmla="*/ 323929 w 493323"/>
              <a:gd name="connsiteY1" fmla="*/ 180346 h 558021"/>
              <a:gd name="connsiteX2" fmla="*/ 349809 w 493323"/>
              <a:gd name="connsiteY2" fmla="*/ 155275 h 558021"/>
              <a:gd name="connsiteX3" fmla="*/ 349809 w 493323"/>
              <a:gd name="connsiteY3" fmla="*/ 38010 h 558021"/>
              <a:gd name="connsiteX4" fmla="*/ 378114 w 493323"/>
              <a:gd name="connsiteY4" fmla="*/ 809 h 558021"/>
              <a:gd name="connsiteX5" fmla="*/ 406419 w 493323"/>
              <a:gd name="connsiteY5" fmla="*/ 38819 h 558021"/>
              <a:gd name="connsiteX6" fmla="*/ 405611 w 493323"/>
              <a:gd name="connsiteY6" fmla="*/ 146379 h 558021"/>
              <a:gd name="connsiteX7" fmla="*/ 440386 w 493323"/>
              <a:gd name="connsiteY7" fmla="*/ 179537 h 558021"/>
              <a:gd name="connsiteX8" fmla="*/ 470309 w 493323"/>
              <a:gd name="connsiteY8" fmla="*/ 178728 h 558021"/>
              <a:gd name="connsiteX9" fmla="*/ 493762 w 493323"/>
              <a:gd name="connsiteY9" fmla="*/ 209460 h 558021"/>
              <a:gd name="connsiteX10" fmla="*/ 380540 w 493323"/>
              <a:gd name="connsiteY10" fmla="*/ 374440 h 558021"/>
              <a:gd name="connsiteX11" fmla="*/ 364366 w 493323"/>
              <a:gd name="connsiteY11" fmla="*/ 405981 h 558021"/>
              <a:gd name="connsiteX12" fmla="*/ 364366 w 493323"/>
              <a:gd name="connsiteY12" fmla="*/ 523246 h 558021"/>
              <a:gd name="connsiteX13" fmla="*/ 329590 w 493323"/>
              <a:gd name="connsiteY13" fmla="*/ 558830 h 558021"/>
              <a:gd name="connsiteX14" fmla="*/ 179976 w 493323"/>
              <a:gd name="connsiteY14" fmla="*/ 558830 h 558021"/>
              <a:gd name="connsiteX15" fmla="*/ 144392 w 493323"/>
              <a:gd name="connsiteY15" fmla="*/ 524055 h 558021"/>
              <a:gd name="connsiteX16" fmla="*/ 144392 w 493323"/>
              <a:gd name="connsiteY16" fmla="*/ 418920 h 558021"/>
              <a:gd name="connsiteX17" fmla="*/ 121748 w 493323"/>
              <a:gd name="connsiteY17" fmla="*/ 379293 h 558021"/>
              <a:gd name="connsiteX18" fmla="*/ 439 w 493323"/>
              <a:gd name="connsiteY18" fmla="*/ 196520 h 558021"/>
              <a:gd name="connsiteX19" fmla="*/ 14996 w 493323"/>
              <a:gd name="connsiteY19" fmla="*/ 179537 h 558021"/>
              <a:gd name="connsiteX20" fmla="*/ 23892 w 493323"/>
              <a:gd name="connsiteY20" fmla="*/ 179537 h 558021"/>
              <a:gd name="connsiteX21" fmla="*/ 81311 w 493323"/>
              <a:gd name="connsiteY21" fmla="*/ 122117 h 558021"/>
              <a:gd name="connsiteX22" fmla="*/ 81311 w 493323"/>
              <a:gd name="connsiteY22" fmla="*/ 34775 h 558021"/>
              <a:gd name="connsiteX23" fmla="*/ 109617 w 493323"/>
              <a:gd name="connsiteY23" fmla="*/ 0 h 558021"/>
              <a:gd name="connsiteX24" fmla="*/ 136305 w 493323"/>
              <a:gd name="connsiteY24" fmla="*/ 34775 h 558021"/>
              <a:gd name="connsiteX25" fmla="*/ 135496 w 493323"/>
              <a:gd name="connsiteY25" fmla="*/ 148806 h 558021"/>
              <a:gd name="connsiteX26" fmla="*/ 167845 w 493323"/>
              <a:gd name="connsiteY26" fmla="*/ 179537 h 558021"/>
              <a:gd name="connsiteX27" fmla="*/ 243057 w 493323"/>
              <a:gd name="connsiteY27" fmla="*/ 179537 h 5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323" h="558021">
                <a:moveTo>
                  <a:pt x="243057" y="179537"/>
                </a:moveTo>
                <a:cubicBezTo>
                  <a:pt x="269745" y="179537"/>
                  <a:pt x="297241" y="177920"/>
                  <a:pt x="323929" y="180346"/>
                </a:cubicBezTo>
                <a:cubicBezTo>
                  <a:pt x="343339" y="181155"/>
                  <a:pt x="350617" y="176302"/>
                  <a:pt x="349809" y="155275"/>
                </a:cubicBezTo>
                <a:cubicBezTo>
                  <a:pt x="348191" y="116457"/>
                  <a:pt x="349000" y="77638"/>
                  <a:pt x="349809" y="38010"/>
                </a:cubicBezTo>
                <a:cubicBezTo>
                  <a:pt x="349809" y="18601"/>
                  <a:pt x="352235" y="809"/>
                  <a:pt x="378114" y="809"/>
                </a:cubicBezTo>
                <a:cubicBezTo>
                  <a:pt x="402376" y="809"/>
                  <a:pt x="406419" y="18601"/>
                  <a:pt x="406419" y="38819"/>
                </a:cubicBezTo>
                <a:cubicBezTo>
                  <a:pt x="406419" y="75211"/>
                  <a:pt x="408846" y="110795"/>
                  <a:pt x="405611" y="146379"/>
                </a:cubicBezTo>
                <a:cubicBezTo>
                  <a:pt x="403185" y="175493"/>
                  <a:pt x="414507" y="182772"/>
                  <a:pt x="440386" y="179537"/>
                </a:cubicBezTo>
                <a:cubicBezTo>
                  <a:pt x="450091" y="177920"/>
                  <a:pt x="460604" y="180346"/>
                  <a:pt x="470309" y="178728"/>
                </a:cubicBezTo>
                <a:cubicBezTo>
                  <a:pt x="498614" y="174685"/>
                  <a:pt x="498614" y="188433"/>
                  <a:pt x="493762" y="209460"/>
                </a:cubicBezTo>
                <a:cubicBezTo>
                  <a:pt x="478396" y="280628"/>
                  <a:pt x="442003" y="336430"/>
                  <a:pt x="380540" y="374440"/>
                </a:cubicBezTo>
                <a:cubicBezTo>
                  <a:pt x="367600" y="382528"/>
                  <a:pt x="363557" y="391424"/>
                  <a:pt x="364366" y="405981"/>
                </a:cubicBezTo>
                <a:cubicBezTo>
                  <a:pt x="365174" y="444800"/>
                  <a:pt x="364366" y="483618"/>
                  <a:pt x="364366" y="523246"/>
                </a:cubicBezTo>
                <a:cubicBezTo>
                  <a:pt x="364366" y="547508"/>
                  <a:pt x="352235" y="558021"/>
                  <a:pt x="329590" y="558830"/>
                </a:cubicBezTo>
                <a:cubicBezTo>
                  <a:pt x="279449" y="559639"/>
                  <a:pt x="229308" y="558830"/>
                  <a:pt x="179976" y="558830"/>
                </a:cubicBezTo>
                <a:cubicBezTo>
                  <a:pt x="156523" y="558830"/>
                  <a:pt x="145201" y="546699"/>
                  <a:pt x="144392" y="524055"/>
                </a:cubicBezTo>
                <a:cubicBezTo>
                  <a:pt x="144392" y="489279"/>
                  <a:pt x="142775" y="453695"/>
                  <a:pt x="144392" y="418920"/>
                </a:cubicBezTo>
                <a:cubicBezTo>
                  <a:pt x="145201" y="399511"/>
                  <a:pt x="138731" y="388997"/>
                  <a:pt x="121748" y="379293"/>
                </a:cubicBezTo>
                <a:cubicBezTo>
                  <a:pt x="51388" y="338856"/>
                  <a:pt x="12570" y="276584"/>
                  <a:pt x="439" y="196520"/>
                </a:cubicBezTo>
                <a:cubicBezTo>
                  <a:pt x="-1179" y="182772"/>
                  <a:pt x="1247" y="177920"/>
                  <a:pt x="14996" y="179537"/>
                </a:cubicBezTo>
                <a:cubicBezTo>
                  <a:pt x="18231" y="179537"/>
                  <a:pt x="20657" y="179537"/>
                  <a:pt x="23892" y="179537"/>
                </a:cubicBezTo>
                <a:cubicBezTo>
                  <a:pt x="81311" y="178728"/>
                  <a:pt x="81311" y="178728"/>
                  <a:pt x="81311" y="122117"/>
                </a:cubicBezTo>
                <a:cubicBezTo>
                  <a:pt x="81311" y="93004"/>
                  <a:pt x="81311" y="63889"/>
                  <a:pt x="81311" y="34775"/>
                </a:cubicBezTo>
                <a:cubicBezTo>
                  <a:pt x="81311" y="16175"/>
                  <a:pt x="86973" y="809"/>
                  <a:pt x="109617" y="0"/>
                </a:cubicBezTo>
                <a:cubicBezTo>
                  <a:pt x="133070" y="0"/>
                  <a:pt x="136305" y="15366"/>
                  <a:pt x="136305" y="34775"/>
                </a:cubicBezTo>
                <a:cubicBezTo>
                  <a:pt x="136305" y="72785"/>
                  <a:pt x="137922" y="110795"/>
                  <a:pt x="135496" y="148806"/>
                </a:cubicBezTo>
                <a:cubicBezTo>
                  <a:pt x="133879" y="174685"/>
                  <a:pt x="143583" y="181155"/>
                  <a:pt x="167845" y="179537"/>
                </a:cubicBezTo>
                <a:cubicBezTo>
                  <a:pt x="192916" y="177920"/>
                  <a:pt x="217986" y="179537"/>
                  <a:pt x="243057" y="179537"/>
                </a:cubicBezTo>
                <a:close/>
              </a:path>
            </a:pathLst>
          </a:custGeom>
          <a:solidFill>
            <a:schemeClr val="accent6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CADBF2-8629-4B0B-9EE2-BAF9E355F873}"/>
              </a:ext>
            </a:extLst>
          </p:cNvPr>
          <p:cNvGrpSpPr/>
          <p:nvPr/>
        </p:nvGrpSpPr>
        <p:grpSpPr>
          <a:xfrm>
            <a:off x="5269281" y="3025930"/>
            <a:ext cx="424867" cy="415770"/>
            <a:chOff x="4358730" y="2327259"/>
            <a:chExt cx="697894" cy="427382"/>
          </a:xfrm>
          <a:solidFill>
            <a:schemeClr val="accent6"/>
          </a:solidFill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E4FD3028-87ED-4BB2-AE08-06AAACD3885B}"/>
                </a:ext>
              </a:extLst>
            </p:cNvPr>
            <p:cNvSpPr/>
            <p:nvPr/>
          </p:nvSpPr>
          <p:spPr>
            <a:xfrm rot="16200000">
              <a:off x="4689045" y="2387062"/>
              <a:ext cx="427382" cy="307776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F7CF949E-D4E4-4E83-8BF8-E12426CA5F1E}"/>
                </a:ext>
              </a:extLst>
            </p:cNvPr>
            <p:cNvSpPr/>
            <p:nvPr/>
          </p:nvSpPr>
          <p:spPr>
            <a:xfrm rot="16200000">
              <a:off x="4519726" y="2441041"/>
              <a:ext cx="277469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AFFE1F7E-18C7-4AA6-8B9E-CA9F996754EA}"/>
                </a:ext>
              </a:extLst>
            </p:cNvPr>
            <p:cNvSpPr/>
            <p:nvPr/>
          </p:nvSpPr>
          <p:spPr>
            <a:xfrm rot="16200000">
              <a:off x="4367199" y="2441042"/>
              <a:ext cx="182880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AA645A-A230-4F7D-B661-36916C18C991}"/>
              </a:ext>
            </a:extLst>
          </p:cNvPr>
          <p:cNvGrpSpPr/>
          <p:nvPr/>
        </p:nvGrpSpPr>
        <p:grpSpPr>
          <a:xfrm>
            <a:off x="5269281" y="3922766"/>
            <a:ext cx="424867" cy="415770"/>
            <a:chOff x="4358730" y="2327259"/>
            <a:chExt cx="697894" cy="427382"/>
          </a:xfrm>
          <a:solidFill>
            <a:schemeClr val="accent6"/>
          </a:solidFill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52CA7081-8187-44C9-8D3D-F0D7331FA88A}"/>
                </a:ext>
              </a:extLst>
            </p:cNvPr>
            <p:cNvSpPr/>
            <p:nvPr/>
          </p:nvSpPr>
          <p:spPr>
            <a:xfrm rot="16200000">
              <a:off x="4689045" y="2387062"/>
              <a:ext cx="427382" cy="307776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D66B848C-589C-4E3C-95AE-0722BB315D63}"/>
                </a:ext>
              </a:extLst>
            </p:cNvPr>
            <p:cNvSpPr/>
            <p:nvPr/>
          </p:nvSpPr>
          <p:spPr>
            <a:xfrm rot="16200000">
              <a:off x="4519726" y="2441041"/>
              <a:ext cx="277469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405B643F-A2C2-4BCE-B170-157B1D8C3481}"/>
                </a:ext>
              </a:extLst>
            </p:cNvPr>
            <p:cNvSpPr/>
            <p:nvPr/>
          </p:nvSpPr>
          <p:spPr>
            <a:xfrm rot="16200000">
              <a:off x="4367199" y="2441042"/>
              <a:ext cx="182880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86EC38-8F8A-4B61-BF1C-441335646738}"/>
              </a:ext>
            </a:extLst>
          </p:cNvPr>
          <p:cNvGrpSpPr/>
          <p:nvPr/>
        </p:nvGrpSpPr>
        <p:grpSpPr>
          <a:xfrm>
            <a:off x="5269281" y="4826082"/>
            <a:ext cx="424867" cy="415770"/>
            <a:chOff x="4358730" y="2327259"/>
            <a:chExt cx="697894" cy="427382"/>
          </a:xfrm>
          <a:solidFill>
            <a:schemeClr val="accent6"/>
          </a:solidFill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6D0D2AF9-323F-40D6-A8CA-F3A15760FE3D}"/>
                </a:ext>
              </a:extLst>
            </p:cNvPr>
            <p:cNvSpPr/>
            <p:nvPr/>
          </p:nvSpPr>
          <p:spPr>
            <a:xfrm rot="16200000">
              <a:off x="4689045" y="2387062"/>
              <a:ext cx="427382" cy="307776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65412EAC-6918-4606-A8A5-E06D4C747EFA}"/>
                </a:ext>
              </a:extLst>
            </p:cNvPr>
            <p:cNvSpPr/>
            <p:nvPr/>
          </p:nvSpPr>
          <p:spPr>
            <a:xfrm rot="16200000">
              <a:off x="4519726" y="2441041"/>
              <a:ext cx="277469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9C7A4195-3B90-459F-B503-738C27662083}"/>
                </a:ext>
              </a:extLst>
            </p:cNvPr>
            <p:cNvSpPr/>
            <p:nvPr/>
          </p:nvSpPr>
          <p:spPr>
            <a:xfrm rot="16200000">
              <a:off x="4367199" y="2441042"/>
              <a:ext cx="182880" cy="199817"/>
            </a:xfrm>
            <a:prstGeom prst="round2SameRect">
              <a:avLst>
                <a:gd name="adj1" fmla="val 3165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941849-D1F1-4197-8EA1-ADBFF48E4BCD}"/>
              </a:ext>
            </a:extLst>
          </p:cNvPr>
          <p:cNvSpPr txBox="1"/>
          <p:nvPr/>
        </p:nvSpPr>
        <p:spPr>
          <a:xfrm>
            <a:off x="884742" y="3308393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C13A4A-134B-4CAE-8842-3DBAA224F5EF}"/>
              </a:ext>
            </a:extLst>
          </p:cNvPr>
          <p:cNvSpPr txBox="1"/>
          <p:nvPr/>
        </p:nvSpPr>
        <p:spPr>
          <a:xfrm>
            <a:off x="884743" y="1822373"/>
            <a:ext cx="33893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28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1" name="직사각형 15">
            <a:extLst>
              <a:ext uri="{FF2B5EF4-FFF2-40B4-BE49-F238E27FC236}">
                <a16:creationId xmlns:a16="http://schemas.microsoft.com/office/drawing/2014/main" id="{8D18A4BA-C16F-4BE9-8453-FEF30D4E29D6}"/>
              </a:ext>
            </a:extLst>
          </p:cNvPr>
          <p:cNvSpPr/>
          <p:nvPr/>
        </p:nvSpPr>
        <p:spPr>
          <a:xfrm>
            <a:off x="8615512" y="579958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5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3C3F1E-EFC3-40E9-849F-DB2A4A035EA5}"/>
              </a:ext>
            </a:extLst>
          </p:cNvPr>
          <p:cNvGrpSpPr/>
          <p:nvPr/>
        </p:nvGrpSpPr>
        <p:grpSpPr>
          <a:xfrm>
            <a:off x="4483295" y="2169733"/>
            <a:ext cx="3253663" cy="3253664"/>
            <a:chOff x="861375" y="2378457"/>
            <a:chExt cx="3253663" cy="32536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5866ECA-1A47-4067-AC58-08FA72409A74}"/>
                </a:ext>
              </a:extLst>
            </p:cNvPr>
            <p:cNvSpPr/>
            <p:nvPr/>
          </p:nvSpPr>
          <p:spPr>
            <a:xfrm rot="16200000" flipV="1">
              <a:off x="2449891" y="2395541"/>
              <a:ext cx="1670797" cy="1636630"/>
            </a:xfrm>
            <a:custGeom>
              <a:avLst/>
              <a:gdLst>
                <a:gd name="connsiteX0" fmla="*/ 1670797 w 1670797"/>
                <a:gd name="connsiteY0" fmla="*/ 1615398 h 1636630"/>
                <a:gd name="connsiteX1" fmla="*/ 371828 w 1670797"/>
                <a:gd name="connsiteY1" fmla="*/ 21618 h 1636630"/>
                <a:gd name="connsiteX2" fmla="*/ 230177 w 1670797"/>
                <a:gd name="connsiteY2" fmla="*/ 0 h 1636630"/>
                <a:gd name="connsiteX3" fmla="*/ 0 w 1670797"/>
                <a:gd name="connsiteY3" fmla="*/ 408582 h 1636630"/>
                <a:gd name="connsiteX4" fmla="*/ 228359 w 1670797"/>
                <a:gd name="connsiteY4" fmla="*/ 813935 h 1636630"/>
                <a:gd name="connsiteX5" fmla="*/ 288685 w 1670797"/>
                <a:gd name="connsiteY5" fmla="*/ 829447 h 1636630"/>
                <a:gd name="connsiteX6" fmla="*/ 866915 w 1670797"/>
                <a:gd name="connsiteY6" fmla="*/ 1615398 h 1636630"/>
                <a:gd name="connsiteX7" fmla="*/ 865842 w 1670797"/>
                <a:gd name="connsiteY7" fmla="*/ 1636630 h 1636630"/>
                <a:gd name="connsiteX8" fmla="*/ 1277929 w 1670797"/>
                <a:gd name="connsiteY8" fmla="*/ 1404479 h 1636630"/>
                <a:gd name="connsiteX9" fmla="*/ 1670286 w 1670797"/>
                <a:gd name="connsiteY9" fmla="*/ 1625515 h 1636630"/>
                <a:gd name="connsiteX10" fmla="*/ 1670797 w 1670797"/>
                <a:gd name="connsiteY10" fmla="*/ 1615398 h 163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797" h="1636630">
                  <a:moveTo>
                    <a:pt x="1670797" y="1615398"/>
                  </a:moveTo>
                  <a:cubicBezTo>
                    <a:pt x="1670796" y="829233"/>
                    <a:pt x="1113148" y="173314"/>
                    <a:pt x="371828" y="21618"/>
                  </a:cubicBezTo>
                  <a:lnTo>
                    <a:pt x="230177" y="0"/>
                  </a:lnTo>
                  <a:lnTo>
                    <a:pt x="0" y="408582"/>
                  </a:lnTo>
                  <a:lnTo>
                    <a:pt x="228359" y="813935"/>
                  </a:lnTo>
                  <a:lnTo>
                    <a:pt x="288685" y="829447"/>
                  </a:lnTo>
                  <a:cubicBezTo>
                    <a:pt x="623682" y="933642"/>
                    <a:pt x="866915" y="1246115"/>
                    <a:pt x="866915" y="1615398"/>
                  </a:cubicBezTo>
                  <a:lnTo>
                    <a:pt x="865842" y="1636630"/>
                  </a:lnTo>
                  <a:lnTo>
                    <a:pt x="1277929" y="1404479"/>
                  </a:lnTo>
                  <a:lnTo>
                    <a:pt x="1670286" y="1625515"/>
                  </a:lnTo>
                  <a:lnTo>
                    <a:pt x="1670797" y="16153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0DFF517-DAFD-47AF-A5C9-9D8DAE9B9E72}"/>
                </a:ext>
              </a:extLst>
            </p:cNvPr>
            <p:cNvSpPr/>
            <p:nvPr/>
          </p:nvSpPr>
          <p:spPr>
            <a:xfrm rot="16200000" flipV="1">
              <a:off x="872896" y="2376220"/>
              <a:ext cx="1647753" cy="1670796"/>
            </a:xfrm>
            <a:custGeom>
              <a:avLst/>
              <a:gdLst>
                <a:gd name="connsiteX0" fmla="*/ 1647753 w 1647753"/>
                <a:gd name="connsiteY0" fmla="*/ 216094 h 1670796"/>
                <a:gd name="connsiteX1" fmla="*/ 1264169 w 1647753"/>
                <a:gd name="connsiteY1" fmla="*/ 0 h 1670796"/>
                <a:gd name="connsiteX2" fmla="*/ 827070 w 1647753"/>
                <a:gd name="connsiteY2" fmla="*/ 246242 h 1670796"/>
                <a:gd name="connsiteX3" fmla="*/ 816157 w 1647753"/>
                <a:gd name="connsiteY3" fmla="*/ 288684 h 1670796"/>
                <a:gd name="connsiteX4" fmla="*/ 114348 w 1647753"/>
                <a:gd name="connsiteY4" fmla="*/ 862665 h 1670796"/>
                <a:gd name="connsiteX5" fmla="*/ 30234 w 1647753"/>
                <a:gd name="connsiteY5" fmla="*/ 866913 h 1670796"/>
                <a:gd name="connsiteX6" fmla="*/ 241124 w 1647753"/>
                <a:gd name="connsiteY6" fmla="*/ 1241259 h 1670796"/>
                <a:gd name="connsiteX7" fmla="*/ 0 w 1647753"/>
                <a:gd name="connsiteY7" fmla="*/ 1669271 h 1670796"/>
                <a:gd name="connsiteX8" fmla="*/ 30206 w 1647753"/>
                <a:gd name="connsiteY8" fmla="*/ 1670796 h 1670796"/>
                <a:gd name="connsiteX9" fmla="*/ 1623986 w 1647753"/>
                <a:gd name="connsiteY9" fmla="*/ 371827 h 1670796"/>
                <a:gd name="connsiteX10" fmla="*/ 1647753 w 1647753"/>
                <a:gd name="connsiteY10" fmla="*/ 216094 h 16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7753" h="1670796">
                  <a:moveTo>
                    <a:pt x="1647753" y="216094"/>
                  </a:moveTo>
                  <a:lnTo>
                    <a:pt x="1264169" y="0"/>
                  </a:lnTo>
                  <a:lnTo>
                    <a:pt x="827070" y="246242"/>
                  </a:lnTo>
                  <a:lnTo>
                    <a:pt x="816157" y="288684"/>
                  </a:lnTo>
                  <a:cubicBezTo>
                    <a:pt x="719977" y="597911"/>
                    <a:pt x="446329" y="828951"/>
                    <a:pt x="114348" y="862665"/>
                  </a:cubicBezTo>
                  <a:lnTo>
                    <a:pt x="30234" y="866913"/>
                  </a:lnTo>
                  <a:lnTo>
                    <a:pt x="241124" y="1241259"/>
                  </a:lnTo>
                  <a:lnTo>
                    <a:pt x="0" y="1669271"/>
                  </a:lnTo>
                  <a:lnTo>
                    <a:pt x="30206" y="1670796"/>
                  </a:lnTo>
                  <a:cubicBezTo>
                    <a:pt x="816370" y="1670796"/>
                    <a:pt x="1472289" y="1113148"/>
                    <a:pt x="1623986" y="371827"/>
                  </a:cubicBezTo>
                  <a:lnTo>
                    <a:pt x="1647753" y="2160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4F257F4-4B84-400C-A7AA-DE3D7AC57E95}"/>
                </a:ext>
              </a:extLst>
            </p:cNvPr>
            <p:cNvSpPr/>
            <p:nvPr/>
          </p:nvSpPr>
          <p:spPr>
            <a:xfrm rot="16200000" flipV="1">
              <a:off x="858632" y="3976256"/>
              <a:ext cx="1670795" cy="1640935"/>
            </a:xfrm>
            <a:custGeom>
              <a:avLst/>
              <a:gdLst>
                <a:gd name="connsiteX0" fmla="*/ 1670795 w 1670795"/>
                <a:gd name="connsiteY0" fmla="*/ 1223585 h 1640935"/>
                <a:gd name="connsiteX1" fmla="*/ 1448710 w 1670795"/>
                <a:gd name="connsiteY1" fmla="*/ 829366 h 1640935"/>
                <a:gd name="connsiteX2" fmla="*/ 1382111 w 1670795"/>
                <a:gd name="connsiteY2" fmla="*/ 812242 h 1640935"/>
                <a:gd name="connsiteX3" fmla="*/ 803882 w 1670795"/>
                <a:gd name="connsiteY3" fmla="*/ 26290 h 1640935"/>
                <a:gd name="connsiteX4" fmla="*/ 804090 w 1670795"/>
                <a:gd name="connsiteY4" fmla="*/ 22179 h 1640935"/>
                <a:gd name="connsiteX5" fmla="*/ 422394 w 1670795"/>
                <a:gd name="connsiteY5" fmla="*/ 237209 h 1640935"/>
                <a:gd name="connsiteX6" fmla="*/ 1328 w 1670795"/>
                <a:gd name="connsiteY6" fmla="*/ 0 h 1640935"/>
                <a:gd name="connsiteX7" fmla="*/ 0 w 1670795"/>
                <a:gd name="connsiteY7" fmla="*/ 26291 h 1640935"/>
                <a:gd name="connsiteX8" fmla="*/ 1298968 w 1670795"/>
                <a:gd name="connsiteY8" fmla="*/ 1620071 h 1640935"/>
                <a:gd name="connsiteX9" fmla="*/ 1435678 w 1670795"/>
                <a:gd name="connsiteY9" fmla="*/ 1640935 h 1640935"/>
                <a:gd name="connsiteX10" fmla="*/ 1670795 w 1670795"/>
                <a:gd name="connsiteY10" fmla="*/ 1223585 h 16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795" h="1640935">
                  <a:moveTo>
                    <a:pt x="1670795" y="1223585"/>
                  </a:moveTo>
                  <a:lnTo>
                    <a:pt x="1448710" y="829366"/>
                  </a:lnTo>
                  <a:lnTo>
                    <a:pt x="1382111" y="812242"/>
                  </a:lnTo>
                  <a:cubicBezTo>
                    <a:pt x="1047115" y="708046"/>
                    <a:pt x="803882" y="395573"/>
                    <a:pt x="803882" y="26290"/>
                  </a:cubicBezTo>
                  <a:lnTo>
                    <a:pt x="804090" y="22179"/>
                  </a:lnTo>
                  <a:lnTo>
                    <a:pt x="422394" y="237209"/>
                  </a:lnTo>
                  <a:lnTo>
                    <a:pt x="1328" y="0"/>
                  </a:lnTo>
                  <a:lnTo>
                    <a:pt x="0" y="26291"/>
                  </a:lnTo>
                  <a:cubicBezTo>
                    <a:pt x="0" y="812456"/>
                    <a:pt x="557649" y="1468375"/>
                    <a:pt x="1298968" y="1620071"/>
                  </a:cubicBezTo>
                  <a:lnTo>
                    <a:pt x="1435678" y="1640935"/>
                  </a:lnTo>
                  <a:lnTo>
                    <a:pt x="1670795" y="12235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069808-FECF-4639-99F2-C62F8B7511CE}"/>
                </a:ext>
              </a:extLst>
            </p:cNvPr>
            <p:cNvSpPr/>
            <p:nvPr/>
          </p:nvSpPr>
          <p:spPr>
            <a:xfrm rot="16200000" flipV="1">
              <a:off x="2459542" y="3965004"/>
              <a:ext cx="1640197" cy="1670795"/>
            </a:xfrm>
            <a:custGeom>
              <a:avLst/>
              <a:gdLst>
                <a:gd name="connsiteX0" fmla="*/ 1640197 w 1640197"/>
                <a:gd name="connsiteY0" fmla="*/ 1262 h 1670795"/>
                <a:gd name="connsiteX1" fmla="*/ 1615210 w 1640197"/>
                <a:gd name="connsiteY1" fmla="*/ 0 h 1670795"/>
                <a:gd name="connsiteX2" fmla="*/ 21430 w 1640197"/>
                <a:gd name="connsiteY2" fmla="*/ 1298969 h 1670795"/>
                <a:gd name="connsiteX3" fmla="*/ 0 w 1640197"/>
                <a:gd name="connsiteY3" fmla="*/ 1439385 h 1670795"/>
                <a:gd name="connsiteX4" fmla="*/ 410773 w 1640197"/>
                <a:gd name="connsiteY4" fmla="*/ 1670795 h 1670795"/>
                <a:gd name="connsiteX5" fmla="*/ 813345 w 1640197"/>
                <a:gd name="connsiteY5" fmla="*/ 1444005 h 1670795"/>
                <a:gd name="connsiteX6" fmla="*/ 829259 w 1640197"/>
                <a:gd name="connsiteY6" fmla="*/ 1382111 h 1670795"/>
                <a:gd name="connsiteX7" fmla="*/ 1615210 w 1640197"/>
                <a:gd name="connsiteY7" fmla="*/ 803882 h 1670795"/>
                <a:gd name="connsiteX8" fmla="*/ 1620701 w 1640197"/>
                <a:gd name="connsiteY8" fmla="*/ 804159 h 1670795"/>
                <a:gd name="connsiteX9" fmla="*/ 1404290 w 1640197"/>
                <a:gd name="connsiteY9" fmla="*/ 420015 h 1670795"/>
                <a:gd name="connsiteX10" fmla="*/ 1640197 w 1640197"/>
                <a:gd name="connsiteY10" fmla="*/ 1262 h 167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0197" h="1670795">
                  <a:moveTo>
                    <a:pt x="1640197" y="1262"/>
                  </a:moveTo>
                  <a:lnTo>
                    <a:pt x="1615210" y="0"/>
                  </a:lnTo>
                  <a:cubicBezTo>
                    <a:pt x="829045" y="0"/>
                    <a:pt x="173127" y="557649"/>
                    <a:pt x="21430" y="1298969"/>
                  </a:cubicBezTo>
                  <a:lnTo>
                    <a:pt x="0" y="1439385"/>
                  </a:lnTo>
                  <a:lnTo>
                    <a:pt x="410773" y="1670795"/>
                  </a:lnTo>
                  <a:lnTo>
                    <a:pt x="813345" y="1444005"/>
                  </a:lnTo>
                  <a:lnTo>
                    <a:pt x="829259" y="1382111"/>
                  </a:lnTo>
                  <a:cubicBezTo>
                    <a:pt x="933454" y="1047115"/>
                    <a:pt x="1245927" y="803882"/>
                    <a:pt x="1615210" y="803882"/>
                  </a:cubicBezTo>
                  <a:lnTo>
                    <a:pt x="1620701" y="804159"/>
                  </a:lnTo>
                  <a:lnTo>
                    <a:pt x="1404290" y="420015"/>
                  </a:lnTo>
                  <a:lnTo>
                    <a:pt x="1640197" y="1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DA2F179-7F43-4A85-AC1A-5CDD11F4DF0C}"/>
                </a:ext>
              </a:extLst>
            </p:cNvPr>
            <p:cNvSpPr/>
            <p:nvPr/>
          </p:nvSpPr>
          <p:spPr>
            <a:xfrm>
              <a:off x="3157717" y="2949967"/>
              <a:ext cx="556495" cy="44913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27">
              <a:extLst>
                <a:ext uri="{FF2B5EF4-FFF2-40B4-BE49-F238E27FC236}">
                  <a16:creationId xmlns:a16="http://schemas.microsoft.com/office/drawing/2014/main" id="{929DB749-97B8-4166-8845-3F513CD60AF5}"/>
                </a:ext>
              </a:extLst>
            </p:cNvPr>
            <p:cNvSpPr/>
            <p:nvPr/>
          </p:nvSpPr>
          <p:spPr>
            <a:xfrm>
              <a:off x="1381248" y="4669333"/>
              <a:ext cx="413112" cy="317326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6EDA19BF-14E1-428C-8EFC-7B4082C6A433}"/>
                </a:ext>
              </a:extLst>
            </p:cNvPr>
            <p:cNvSpPr/>
            <p:nvPr/>
          </p:nvSpPr>
          <p:spPr>
            <a:xfrm>
              <a:off x="1421422" y="2949967"/>
              <a:ext cx="420006" cy="362460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B120393D-44DD-4C2F-9B52-C335E5967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7717" y="4620765"/>
              <a:ext cx="477786" cy="48177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403CE1-A152-46F5-A3C6-69141A1A854A}"/>
                </a:ext>
              </a:extLst>
            </p:cNvPr>
            <p:cNvGrpSpPr/>
            <p:nvPr/>
          </p:nvGrpSpPr>
          <p:grpSpPr>
            <a:xfrm>
              <a:off x="1841428" y="3815902"/>
              <a:ext cx="1332168" cy="863315"/>
              <a:chOff x="3233963" y="1954419"/>
              <a:chExt cx="1400520" cy="86331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2024F-AA3F-4661-AFE1-9629C3A94F46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Add Text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B7460A-97CD-4874-BFA5-B59CFBE83771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D36A2B-036C-49F5-8584-7E3B4553AD70}"/>
              </a:ext>
            </a:extLst>
          </p:cNvPr>
          <p:cNvGrpSpPr/>
          <p:nvPr/>
        </p:nvGrpSpPr>
        <p:grpSpPr>
          <a:xfrm>
            <a:off x="7403043" y="1669455"/>
            <a:ext cx="2652566" cy="865838"/>
            <a:chOff x="2079596" y="4282215"/>
            <a:chExt cx="3303213" cy="86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98D048-D3B0-4433-B3E7-5841C659B45F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73F124-A1C0-405A-A3A4-92D4EDA5527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523414-869C-46EC-8412-4BCCBC0C1417}"/>
              </a:ext>
            </a:extLst>
          </p:cNvPr>
          <p:cNvGrpSpPr/>
          <p:nvPr/>
        </p:nvGrpSpPr>
        <p:grpSpPr>
          <a:xfrm>
            <a:off x="7393990" y="5219538"/>
            <a:ext cx="2652566" cy="865838"/>
            <a:chOff x="2079596" y="4282215"/>
            <a:chExt cx="3303213" cy="8658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1E5DF3-D746-4AC8-8321-BC3D280ED5F2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106BF-FF38-430E-92DF-8A77594184E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E0CB62-F240-4242-BAAB-96985AF99517}"/>
              </a:ext>
            </a:extLst>
          </p:cNvPr>
          <p:cNvGrpSpPr/>
          <p:nvPr/>
        </p:nvGrpSpPr>
        <p:grpSpPr>
          <a:xfrm flipH="1">
            <a:off x="2136391" y="1669455"/>
            <a:ext cx="2652565" cy="865838"/>
            <a:chOff x="2079597" y="4282215"/>
            <a:chExt cx="3303212" cy="8658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73CCD9-0DEF-4013-BBB6-3F969BCCB967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A7514F-7783-45C2-B6EA-9B498DC08495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862687-E704-4D6C-8229-B7B7568D547D}"/>
              </a:ext>
            </a:extLst>
          </p:cNvPr>
          <p:cNvGrpSpPr/>
          <p:nvPr/>
        </p:nvGrpSpPr>
        <p:grpSpPr>
          <a:xfrm flipH="1">
            <a:off x="2136391" y="5219538"/>
            <a:ext cx="2652565" cy="865838"/>
            <a:chOff x="2079597" y="4282215"/>
            <a:chExt cx="3303212" cy="8658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64EA7B-51FE-4094-AC6C-08DBDC8E64C4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22CAB-DAF0-4469-8545-6B5E4E82635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E3E290A-9A00-475E-910A-A2DC6FB1274D}"/>
              </a:ext>
            </a:extLst>
          </p:cNvPr>
          <p:cNvSpPr txBox="1"/>
          <p:nvPr/>
        </p:nvSpPr>
        <p:spPr>
          <a:xfrm>
            <a:off x="9034437" y="3394171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2CADA5-43EC-45EC-97A5-CAF0069FA480}"/>
              </a:ext>
            </a:extLst>
          </p:cNvPr>
          <p:cNvSpPr txBox="1"/>
          <p:nvPr/>
        </p:nvSpPr>
        <p:spPr>
          <a:xfrm>
            <a:off x="355495" y="3394171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C9D42A-4880-40B4-A93D-66C74BFE78F0}"/>
              </a:ext>
            </a:extLst>
          </p:cNvPr>
          <p:cNvSpPr/>
          <p:nvPr/>
        </p:nvSpPr>
        <p:spPr>
          <a:xfrm flipH="1">
            <a:off x="5682300" y="3205274"/>
            <a:ext cx="894262" cy="406942"/>
          </a:xfrm>
          <a:custGeom>
            <a:avLst/>
            <a:gdLst>
              <a:gd name="connsiteX0" fmla="*/ 3045397 w 3724136"/>
              <a:gd name="connsiteY0" fmla="*/ 1193407 h 1694703"/>
              <a:gd name="connsiteX1" fmla="*/ 3080452 w 3724136"/>
              <a:gd name="connsiteY1" fmla="*/ 1198040 h 1694703"/>
              <a:gd name="connsiteX2" fmla="*/ 3210224 w 3724136"/>
              <a:gd name="connsiteY2" fmla="*/ 1408047 h 1694703"/>
              <a:gd name="connsiteX3" fmla="*/ 3000221 w 3724136"/>
              <a:gd name="connsiteY3" fmla="*/ 1537820 h 1694703"/>
              <a:gd name="connsiteX4" fmla="*/ 2870444 w 3724136"/>
              <a:gd name="connsiteY4" fmla="*/ 1327817 h 1694703"/>
              <a:gd name="connsiteX5" fmla="*/ 3011169 w 3724136"/>
              <a:gd name="connsiteY5" fmla="*/ 1195777 h 1694703"/>
              <a:gd name="connsiteX6" fmla="*/ 3045397 w 3724136"/>
              <a:gd name="connsiteY6" fmla="*/ 1193407 h 1694703"/>
              <a:gd name="connsiteX7" fmla="*/ 859907 w 3724136"/>
              <a:gd name="connsiteY7" fmla="*/ 1191327 h 1694703"/>
              <a:gd name="connsiteX8" fmla="*/ 894961 w 3724136"/>
              <a:gd name="connsiteY8" fmla="*/ 1195960 h 1694703"/>
              <a:gd name="connsiteX9" fmla="*/ 1024734 w 3724136"/>
              <a:gd name="connsiteY9" fmla="*/ 1405967 h 1694703"/>
              <a:gd name="connsiteX10" fmla="*/ 814730 w 3724136"/>
              <a:gd name="connsiteY10" fmla="*/ 1535739 h 1694703"/>
              <a:gd name="connsiteX11" fmla="*/ 684954 w 3724136"/>
              <a:gd name="connsiteY11" fmla="*/ 1325736 h 1694703"/>
              <a:gd name="connsiteX12" fmla="*/ 825679 w 3724136"/>
              <a:gd name="connsiteY12" fmla="*/ 1193696 h 1694703"/>
              <a:gd name="connsiteX13" fmla="*/ 859907 w 3724136"/>
              <a:gd name="connsiteY13" fmla="*/ 1191327 h 1694703"/>
              <a:gd name="connsiteX14" fmla="*/ 3039554 w 3724136"/>
              <a:gd name="connsiteY14" fmla="*/ 1037503 h 1694703"/>
              <a:gd name="connsiteX15" fmla="*/ 2710953 w 3724136"/>
              <a:gd name="connsiteY15" fmla="*/ 1352411 h 1694703"/>
              <a:gd name="connsiteX16" fmla="*/ 2710953 w 3724136"/>
              <a:gd name="connsiteY16" fmla="*/ 1366104 h 1694703"/>
              <a:gd name="connsiteX17" fmla="*/ 3039554 w 3724136"/>
              <a:gd name="connsiteY17" fmla="*/ 1694703 h 1694703"/>
              <a:gd name="connsiteX18" fmla="*/ 3368153 w 3724136"/>
              <a:gd name="connsiteY18" fmla="*/ 1366104 h 1694703"/>
              <a:gd name="connsiteX19" fmla="*/ 3368153 w 3724136"/>
              <a:gd name="connsiteY19" fmla="*/ 1362682 h 1694703"/>
              <a:gd name="connsiteX20" fmla="*/ 3039554 w 3724136"/>
              <a:gd name="connsiteY20" fmla="*/ 1037503 h 1694703"/>
              <a:gd name="connsiteX21" fmla="*/ 855729 w 3724136"/>
              <a:gd name="connsiteY21" fmla="*/ 1030657 h 1694703"/>
              <a:gd name="connsiteX22" fmla="*/ 527130 w 3724136"/>
              <a:gd name="connsiteY22" fmla="*/ 1359258 h 1694703"/>
              <a:gd name="connsiteX23" fmla="*/ 527130 w 3724136"/>
              <a:gd name="connsiteY23" fmla="*/ 1362678 h 1694703"/>
              <a:gd name="connsiteX24" fmla="*/ 855729 w 3724136"/>
              <a:gd name="connsiteY24" fmla="*/ 1687857 h 1694703"/>
              <a:gd name="connsiteX25" fmla="*/ 1184330 w 3724136"/>
              <a:gd name="connsiteY25" fmla="*/ 1359258 h 1694703"/>
              <a:gd name="connsiteX26" fmla="*/ 1184330 w 3724136"/>
              <a:gd name="connsiteY26" fmla="*/ 1352412 h 1694703"/>
              <a:gd name="connsiteX27" fmla="*/ 855729 w 3724136"/>
              <a:gd name="connsiteY27" fmla="*/ 1030657 h 1694703"/>
              <a:gd name="connsiteX28" fmla="*/ 215646 w 3724136"/>
              <a:gd name="connsiteY28" fmla="*/ 876624 h 1694703"/>
              <a:gd name="connsiteX29" fmla="*/ 249875 w 3724136"/>
              <a:gd name="connsiteY29" fmla="*/ 904007 h 1694703"/>
              <a:gd name="connsiteX30" fmla="*/ 263567 w 3724136"/>
              <a:gd name="connsiteY30" fmla="*/ 1030657 h 1694703"/>
              <a:gd name="connsiteX31" fmla="*/ 229338 w 3724136"/>
              <a:gd name="connsiteY31" fmla="*/ 1071728 h 1694703"/>
              <a:gd name="connsiteX32" fmla="*/ 102688 w 3724136"/>
              <a:gd name="connsiteY32" fmla="*/ 1085424 h 1694703"/>
              <a:gd name="connsiteX33" fmla="*/ 68459 w 3724136"/>
              <a:gd name="connsiteY33" fmla="*/ 1058041 h 1694703"/>
              <a:gd name="connsiteX34" fmla="*/ 2012675 w 3724136"/>
              <a:gd name="connsiteY34" fmla="*/ 702658 h 1694703"/>
              <a:gd name="connsiteX35" fmla="*/ 2012675 w 3724136"/>
              <a:gd name="connsiteY35" fmla="*/ 1229202 h 1694703"/>
              <a:gd name="connsiteX36" fmla="*/ 1978800 w 3724136"/>
              <a:gd name="connsiteY36" fmla="*/ 1229202 h 1694703"/>
              <a:gd name="connsiteX37" fmla="*/ 1978800 w 3724136"/>
              <a:gd name="connsiteY37" fmla="*/ 702658 h 1694703"/>
              <a:gd name="connsiteX38" fmla="*/ 3453728 w 3724136"/>
              <a:gd name="connsiteY38" fmla="*/ 568560 h 1694703"/>
              <a:gd name="connsiteX39" fmla="*/ 3511916 w 3724136"/>
              <a:gd name="connsiteY39" fmla="*/ 794474 h 1694703"/>
              <a:gd name="connsiteX40" fmla="*/ 3470840 w 3724136"/>
              <a:gd name="connsiteY40" fmla="*/ 804744 h 1694703"/>
              <a:gd name="connsiteX41" fmla="*/ 3361307 w 3724136"/>
              <a:gd name="connsiteY41" fmla="*/ 739706 h 1694703"/>
              <a:gd name="connsiteX42" fmla="*/ 3347616 w 3724136"/>
              <a:gd name="connsiteY42" fmla="*/ 688365 h 1694703"/>
              <a:gd name="connsiteX43" fmla="*/ 3412653 w 3724136"/>
              <a:gd name="connsiteY43" fmla="*/ 578830 h 1694703"/>
              <a:gd name="connsiteX44" fmla="*/ 1289883 w 3724136"/>
              <a:gd name="connsiteY44" fmla="*/ 432304 h 1694703"/>
              <a:gd name="connsiteX45" fmla="*/ 1289883 w 3724136"/>
              <a:gd name="connsiteY45" fmla="*/ 564866 h 1694703"/>
              <a:gd name="connsiteX46" fmla="*/ 1194601 w 3724136"/>
              <a:gd name="connsiteY46" fmla="*/ 565139 h 1694703"/>
              <a:gd name="connsiteX47" fmla="*/ 1184330 w 3724136"/>
              <a:gd name="connsiteY47" fmla="*/ 510376 h 1694703"/>
              <a:gd name="connsiteX48" fmla="*/ 1254982 w 3724136"/>
              <a:gd name="connsiteY48" fmla="*/ 457107 h 1694703"/>
              <a:gd name="connsiteX49" fmla="*/ 1972978 w 3724136"/>
              <a:gd name="connsiteY49" fmla="*/ 144006 h 1694703"/>
              <a:gd name="connsiteX50" fmla="*/ 1972978 w 3724136"/>
              <a:gd name="connsiteY50" fmla="*/ 562910 h 1694703"/>
              <a:gd name="connsiteX51" fmla="*/ 1323758 w 3724136"/>
              <a:gd name="connsiteY51" fmla="*/ 564770 h 1694703"/>
              <a:gd name="connsiteX52" fmla="*/ 1323758 w 3724136"/>
              <a:gd name="connsiteY52" fmla="*/ 409608 h 1694703"/>
              <a:gd name="connsiteX53" fmla="*/ 1343657 w 3724136"/>
              <a:gd name="connsiteY53" fmla="*/ 396777 h 1694703"/>
              <a:gd name="connsiteX54" fmla="*/ 1393130 w 3724136"/>
              <a:gd name="connsiteY54" fmla="*/ 366614 h 1694703"/>
              <a:gd name="connsiteX55" fmla="*/ 1785482 w 3724136"/>
              <a:gd name="connsiteY55" fmla="*/ 196321 h 1694703"/>
              <a:gd name="connsiteX56" fmla="*/ 2954459 w 3724136"/>
              <a:gd name="connsiteY56" fmla="*/ 138117 h 1694703"/>
              <a:gd name="connsiteX57" fmla="*/ 3020942 w 3724136"/>
              <a:gd name="connsiteY57" fmla="*/ 144923 h 1694703"/>
              <a:gd name="connsiteX58" fmla="*/ 3268889 w 3724136"/>
              <a:gd name="connsiteY58" fmla="*/ 174926 h 1694703"/>
              <a:gd name="connsiteX59" fmla="*/ 3306539 w 3724136"/>
              <a:gd name="connsiteY59" fmla="*/ 216005 h 1694703"/>
              <a:gd name="connsiteX60" fmla="*/ 3323656 w 3724136"/>
              <a:gd name="connsiteY60" fmla="*/ 496681 h 1694703"/>
              <a:gd name="connsiteX61" fmla="*/ 3286002 w 3724136"/>
              <a:gd name="connsiteY61" fmla="*/ 551448 h 1694703"/>
              <a:gd name="connsiteX62" fmla="*/ 2954459 w 3724136"/>
              <a:gd name="connsiteY62" fmla="*/ 554841 h 1694703"/>
              <a:gd name="connsiteX63" fmla="*/ 2310473 w 3724136"/>
              <a:gd name="connsiteY63" fmla="*/ 103047 h 1694703"/>
              <a:gd name="connsiteX64" fmla="*/ 2799950 w 3724136"/>
              <a:gd name="connsiteY64" fmla="*/ 122301 h 1694703"/>
              <a:gd name="connsiteX65" fmla="*/ 2920584 w 3724136"/>
              <a:gd name="connsiteY65" fmla="*/ 134649 h 1694703"/>
              <a:gd name="connsiteX66" fmla="*/ 2920584 w 3724136"/>
              <a:gd name="connsiteY66" fmla="*/ 555186 h 1694703"/>
              <a:gd name="connsiteX67" fmla="*/ 2240301 w 3724136"/>
              <a:gd name="connsiteY67" fmla="*/ 562146 h 1694703"/>
              <a:gd name="connsiteX68" fmla="*/ 2006853 w 3724136"/>
              <a:gd name="connsiteY68" fmla="*/ 562814 h 1694703"/>
              <a:gd name="connsiteX69" fmla="*/ 2006853 w 3724136"/>
              <a:gd name="connsiteY69" fmla="*/ 134554 h 1694703"/>
              <a:gd name="connsiteX70" fmla="*/ 2013588 w 3724136"/>
              <a:gd name="connsiteY70" fmla="*/ 132676 h 1694703"/>
              <a:gd name="connsiteX71" fmla="*/ 2221477 w 3724136"/>
              <a:gd name="connsiteY71" fmla="*/ 103047 h 1694703"/>
              <a:gd name="connsiteX72" fmla="*/ 2310473 w 3724136"/>
              <a:gd name="connsiteY72" fmla="*/ 103047 h 1694703"/>
              <a:gd name="connsiteX73" fmla="*/ 2334431 w 3724136"/>
              <a:gd name="connsiteY73" fmla="*/ 359 h 1694703"/>
              <a:gd name="connsiteX74" fmla="*/ 1345209 w 3724136"/>
              <a:gd name="connsiteY74" fmla="*/ 257077 h 1694703"/>
              <a:gd name="connsiteX75" fmla="*/ 1013184 w 3724136"/>
              <a:gd name="connsiteY75" fmla="*/ 479568 h 1694703"/>
              <a:gd name="connsiteX76" fmla="*/ 766733 w 3724136"/>
              <a:gd name="connsiteY76" fmla="*/ 551447 h 1694703"/>
              <a:gd name="connsiteX77" fmla="*/ 13692 w 3724136"/>
              <a:gd name="connsiteY77" fmla="*/ 1092268 h 1694703"/>
              <a:gd name="connsiteX78" fmla="*/ 3424 w 3724136"/>
              <a:gd name="connsiteY78" fmla="*/ 1256569 h 1694703"/>
              <a:gd name="connsiteX79" fmla="*/ 112959 w 3724136"/>
              <a:gd name="connsiteY79" fmla="*/ 1379793 h 1694703"/>
              <a:gd name="connsiteX80" fmla="*/ 503171 w 3724136"/>
              <a:gd name="connsiteY80" fmla="*/ 1372948 h 1694703"/>
              <a:gd name="connsiteX81" fmla="*/ 503171 w 3724136"/>
              <a:gd name="connsiteY81" fmla="*/ 1369526 h 1694703"/>
              <a:gd name="connsiteX82" fmla="*/ 855729 w 3724136"/>
              <a:gd name="connsiteY82" fmla="*/ 1016964 h 1694703"/>
              <a:gd name="connsiteX83" fmla="*/ 1208293 w 3724136"/>
              <a:gd name="connsiteY83" fmla="*/ 1362680 h 1694703"/>
              <a:gd name="connsiteX84" fmla="*/ 2690415 w 3724136"/>
              <a:gd name="connsiteY84" fmla="*/ 1355835 h 1694703"/>
              <a:gd name="connsiteX85" fmla="*/ 3042977 w 3724136"/>
              <a:gd name="connsiteY85" fmla="*/ 1016964 h 1694703"/>
              <a:gd name="connsiteX86" fmla="*/ 3395537 w 3724136"/>
              <a:gd name="connsiteY86" fmla="*/ 1366102 h 1694703"/>
              <a:gd name="connsiteX87" fmla="*/ 3597490 w 3724136"/>
              <a:gd name="connsiteY87" fmla="*/ 1372948 h 1694703"/>
              <a:gd name="connsiteX88" fmla="*/ 3724136 w 3724136"/>
              <a:gd name="connsiteY88" fmla="*/ 1239456 h 1694703"/>
              <a:gd name="connsiteX89" fmla="*/ 3683062 w 3724136"/>
              <a:gd name="connsiteY89" fmla="*/ 869781 h 1694703"/>
              <a:gd name="connsiteX90" fmla="*/ 3683062 w 3724136"/>
              <a:gd name="connsiteY90" fmla="*/ 862935 h 1694703"/>
              <a:gd name="connsiteX91" fmla="*/ 3679640 w 3724136"/>
              <a:gd name="connsiteY91" fmla="*/ 852665 h 1694703"/>
              <a:gd name="connsiteX92" fmla="*/ 3631720 w 3724136"/>
              <a:gd name="connsiteY92" fmla="*/ 808168 h 1694703"/>
              <a:gd name="connsiteX93" fmla="*/ 3618027 w 3724136"/>
              <a:gd name="connsiteY93" fmla="*/ 808168 h 1694703"/>
              <a:gd name="connsiteX94" fmla="*/ 3614603 w 3724136"/>
              <a:gd name="connsiteY94" fmla="*/ 808168 h 1694703"/>
              <a:gd name="connsiteX95" fmla="*/ 3542724 w 3724136"/>
              <a:gd name="connsiteY95" fmla="*/ 804744 h 1694703"/>
              <a:gd name="connsiteX96" fmla="*/ 3385269 w 3724136"/>
              <a:gd name="connsiteY96" fmla="*/ 140698 h 1694703"/>
              <a:gd name="connsiteX97" fmla="*/ 3320232 w 3724136"/>
              <a:gd name="connsiteY97" fmla="*/ 85931 h 1694703"/>
              <a:gd name="connsiteX98" fmla="*/ 2334431 w 3724136"/>
              <a:gd name="connsiteY98" fmla="*/ 359 h 16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724136" h="1694703">
                <a:moveTo>
                  <a:pt x="3045397" y="1193407"/>
                </a:moveTo>
                <a:cubicBezTo>
                  <a:pt x="3056991" y="1193756"/>
                  <a:pt x="3068723" y="1195271"/>
                  <a:pt x="3080452" y="1198040"/>
                </a:cubicBezTo>
                <a:cubicBezTo>
                  <a:pt x="3174277" y="1220195"/>
                  <a:pt x="3232383" y="1314218"/>
                  <a:pt x="3210224" y="1408047"/>
                </a:cubicBezTo>
                <a:cubicBezTo>
                  <a:pt x="3188069" y="1501873"/>
                  <a:pt x="3094046" y="1559979"/>
                  <a:pt x="3000221" y="1537820"/>
                </a:cubicBezTo>
                <a:cubicBezTo>
                  <a:pt x="2906391" y="1515665"/>
                  <a:pt x="2848290" y="1421642"/>
                  <a:pt x="2870444" y="1327817"/>
                </a:cubicBezTo>
                <a:cubicBezTo>
                  <a:pt x="2887061" y="1257445"/>
                  <a:pt x="2944102" y="1207170"/>
                  <a:pt x="3011169" y="1195777"/>
                </a:cubicBezTo>
                <a:cubicBezTo>
                  <a:pt x="3022347" y="1193877"/>
                  <a:pt x="3033803" y="1193059"/>
                  <a:pt x="3045397" y="1193407"/>
                </a:cubicBezTo>
                <a:close/>
                <a:moveTo>
                  <a:pt x="859907" y="1191327"/>
                </a:moveTo>
                <a:cubicBezTo>
                  <a:pt x="871501" y="1191675"/>
                  <a:pt x="883232" y="1193190"/>
                  <a:pt x="894961" y="1195960"/>
                </a:cubicBezTo>
                <a:cubicBezTo>
                  <a:pt x="988787" y="1218114"/>
                  <a:pt x="1046893" y="1312138"/>
                  <a:pt x="1024734" y="1405967"/>
                </a:cubicBezTo>
                <a:cubicBezTo>
                  <a:pt x="1002579" y="1499792"/>
                  <a:pt x="908556" y="1557898"/>
                  <a:pt x="814730" y="1535739"/>
                </a:cubicBezTo>
                <a:cubicBezTo>
                  <a:pt x="720900" y="1513585"/>
                  <a:pt x="662799" y="1419561"/>
                  <a:pt x="684954" y="1325736"/>
                </a:cubicBezTo>
                <a:cubicBezTo>
                  <a:pt x="701569" y="1255364"/>
                  <a:pt x="758612" y="1205089"/>
                  <a:pt x="825679" y="1193696"/>
                </a:cubicBezTo>
                <a:cubicBezTo>
                  <a:pt x="836857" y="1191797"/>
                  <a:pt x="848313" y="1190978"/>
                  <a:pt x="859907" y="1191327"/>
                </a:cubicBezTo>
                <a:close/>
                <a:moveTo>
                  <a:pt x="3039554" y="1037503"/>
                </a:moveTo>
                <a:cubicBezTo>
                  <a:pt x="2861562" y="1037503"/>
                  <a:pt x="2717799" y="1177845"/>
                  <a:pt x="2710953" y="1352411"/>
                </a:cubicBezTo>
                <a:cubicBezTo>
                  <a:pt x="2710953" y="1355836"/>
                  <a:pt x="2710953" y="1362682"/>
                  <a:pt x="2710953" y="1366104"/>
                </a:cubicBezTo>
                <a:cubicBezTo>
                  <a:pt x="2710953" y="1547520"/>
                  <a:pt x="2858140" y="1694703"/>
                  <a:pt x="3039554" y="1694703"/>
                </a:cubicBezTo>
                <a:cubicBezTo>
                  <a:pt x="3220970" y="1694703"/>
                  <a:pt x="3368153" y="1547520"/>
                  <a:pt x="3368153" y="1366104"/>
                </a:cubicBezTo>
                <a:cubicBezTo>
                  <a:pt x="3368153" y="1366104"/>
                  <a:pt x="3368153" y="1366104"/>
                  <a:pt x="3368153" y="1362682"/>
                </a:cubicBezTo>
                <a:cubicBezTo>
                  <a:pt x="3368153" y="1184690"/>
                  <a:pt x="3220970" y="1037503"/>
                  <a:pt x="3039554" y="1037503"/>
                </a:cubicBezTo>
                <a:close/>
                <a:moveTo>
                  <a:pt x="855729" y="1030657"/>
                </a:moveTo>
                <a:cubicBezTo>
                  <a:pt x="674317" y="1030657"/>
                  <a:pt x="527130" y="1177842"/>
                  <a:pt x="527130" y="1359258"/>
                </a:cubicBezTo>
                <a:cubicBezTo>
                  <a:pt x="527130" y="1359258"/>
                  <a:pt x="527130" y="1362678"/>
                  <a:pt x="527130" y="1362678"/>
                </a:cubicBezTo>
                <a:cubicBezTo>
                  <a:pt x="530554" y="1544095"/>
                  <a:pt x="674317" y="1687857"/>
                  <a:pt x="855729" y="1687857"/>
                </a:cubicBezTo>
                <a:cubicBezTo>
                  <a:pt x="1037146" y="1687857"/>
                  <a:pt x="1184330" y="1540670"/>
                  <a:pt x="1184330" y="1359258"/>
                </a:cubicBezTo>
                <a:cubicBezTo>
                  <a:pt x="1184330" y="1355836"/>
                  <a:pt x="1184330" y="1355836"/>
                  <a:pt x="1184330" y="1352412"/>
                </a:cubicBezTo>
                <a:cubicBezTo>
                  <a:pt x="1180910" y="1174420"/>
                  <a:pt x="1033722" y="1030657"/>
                  <a:pt x="855729" y="1030657"/>
                </a:cubicBezTo>
                <a:close/>
                <a:moveTo>
                  <a:pt x="215646" y="876624"/>
                </a:moveTo>
                <a:lnTo>
                  <a:pt x="249875" y="904007"/>
                </a:lnTo>
                <a:cubicBezTo>
                  <a:pt x="287526" y="934816"/>
                  <a:pt x="294371" y="993003"/>
                  <a:pt x="263567" y="1030657"/>
                </a:cubicBezTo>
                <a:lnTo>
                  <a:pt x="229338" y="1071728"/>
                </a:lnTo>
                <a:cubicBezTo>
                  <a:pt x="198530" y="1109382"/>
                  <a:pt x="140342" y="1116228"/>
                  <a:pt x="102688" y="1085424"/>
                </a:cubicBezTo>
                <a:lnTo>
                  <a:pt x="68459" y="1058041"/>
                </a:lnTo>
                <a:close/>
                <a:moveTo>
                  <a:pt x="2012675" y="702658"/>
                </a:moveTo>
                <a:lnTo>
                  <a:pt x="2012675" y="1229202"/>
                </a:lnTo>
                <a:lnTo>
                  <a:pt x="1978800" y="1229202"/>
                </a:lnTo>
                <a:lnTo>
                  <a:pt x="1978800" y="702658"/>
                </a:lnTo>
                <a:close/>
                <a:moveTo>
                  <a:pt x="3453728" y="568560"/>
                </a:moveTo>
                <a:lnTo>
                  <a:pt x="3511916" y="794474"/>
                </a:lnTo>
                <a:lnTo>
                  <a:pt x="3470840" y="804744"/>
                </a:lnTo>
                <a:cubicBezTo>
                  <a:pt x="3422920" y="818435"/>
                  <a:pt x="3374999" y="787628"/>
                  <a:pt x="3361307" y="739706"/>
                </a:cubicBezTo>
                <a:lnTo>
                  <a:pt x="3347616" y="688365"/>
                </a:lnTo>
                <a:cubicBezTo>
                  <a:pt x="3333924" y="640443"/>
                  <a:pt x="3364732" y="592523"/>
                  <a:pt x="3412653" y="578830"/>
                </a:cubicBezTo>
                <a:close/>
                <a:moveTo>
                  <a:pt x="1289883" y="432304"/>
                </a:moveTo>
                <a:lnTo>
                  <a:pt x="1289883" y="564866"/>
                </a:lnTo>
                <a:lnTo>
                  <a:pt x="1194601" y="565139"/>
                </a:lnTo>
                <a:cubicBezTo>
                  <a:pt x="1139834" y="565139"/>
                  <a:pt x="1129564" y="551448"/>
                  <a:pt x="1184330" y="510376"/>
                </a:cubicBezTo>
                <a:cubicBezTo>
                  <a:pt x="1213425" y="488128"/>
                  <a:pt x="1236102" y="471012"/>
                  <a:pt x="1254982" y="457107"/>
                </a:cubicBezTo>
                <a:close/>
                <a:moveTo>
                  <a:pt x="1972978" y="144006"/>
                </a:moveTo>
                <a:lnTo>
                  <a:pt x="1972978" y="562910"/>
                </a:lnTo>
                <a:lnTo>
                  <a:pt x="1323758" y="564770"/>
                </a:lnTo>
                <a:lnTo>
                  <a:pt x="1323758" y="409608"/>
                </a:lnTo>
                <a:lnTo>
                  <a:pt x="1343657" y="396777"/>
                </a:lnTo>
                <a:cubicBezTo>
                  <a:pt x="1357831" y="388006"/>
                  <a:pt x="1373448" y="378593"/>
                  <a:pt x="1393130" y="366614"/>
                </a:cubicBezTo>
                <a:cubicBezTo>
                  <a:pt x="1488972" y="310135"/>
                  <a:pt x="1633590" y="246809"/>
                  <a:pt x="1785482" y="196321"/>
                </a:cubicBezTo>
                <a:close/>
                <a:moveTo>
                  <a:pt x="2954459" y="138117"/>
                </a:moveTo>
                <a:lnTo>
                  <a:pt x="3020942" y="144923"/>
                </a:lnTo>
                <a:cubicBezTo>
                  <a:pt x="3097316" y="153748"/>
                  <a:pt x="3178182" y="163802"/>
                  <a:pt x="3268889" y="174926"/>
                </a:cubicBezTo>
                <a:cubicBezTo>
                  <a:pt x="3289427" y="178351"/>
                  <a:pt x="3306539" y="195464"/>
                  <a:pt x="3306539" y="216005"/>
                </a:cubicBezTo>
                <a:lnTo>
                  <a:pt x="3323656" y="496681"/>
                </a:lnTo>
                <a:cubicBezTo>
                  <a:pt x="3323656" y="520643"/>
                  <a:pt x="3320232" y="551448"/>
                  <a:pt x="3286002" y="551448"/>
                </a:cubicBezTo>
                <a:lnTo>
                  <a:pt x="2954459" y="554841"/>
                </a:lnTo>
                <a:close/>
                <a:moveTo>
                  <a:pt x="2310473" y="103047"/>
                </a:moveTo>
                <a:cubicBezTo>
                  <a:pt x="2505579" y="103047"/>
                  <a:pt x="2654476" y="109893"/>
                  <a:pt x="2799950" y="122301"/>
                </a:cubicBezTo>
                <a:lnTo>
                  <a:pt x="2920584" y="134649"/>
                </a:lnTo>
                <a:lnTo>
                  <a:pt x="2920584" y="555186"/>
                </a:lnTo>
                <a:lnTo>
                  <a:pt x="2240301" y="562146"/>
                </a:lnTo>
                <a:lnTo>
                  <a:pt x="2006853" y="562814"/>
                </a:lnTo>
                <a:lnTo>
                  <a:pt x="2006853" y="134554"/>
                </a:lnTo>
                <a:lnTo>
                  <a:pt x="2013588" y="132676"/>
                </a:lnTo>
                <a:cubicBezTo>
                  <a:pt x="2087982" y="116310"/>
                  <a:pt x="2159009" y="105614"/>
                  <a:pt x="2221477" y="103047"/>
                </a:cubicBezTo>
                <a:cubicBezTo>
                  <a:pt x="2255705" y="103047"/>
                  <a:pt x="2276244" y="103047"/>
                  <a:pt x="2310473" y="103047"/>
                </a:cubicBezTo>
                <a:close/>
                <a:moveTo>
                  <a:pt x="2334431" y="359"/>
                </a:moveTo>
                <a:cubicBezTo>
                  <a:pt x="1951065" y="3781"/>
                  <a:pt x="1660118" y="68818"/>
                  <a:pt x="1345209" y="257077"/>
                </a:cubicBezTo>
                <a:cubicBezTo>
                  <a:pt x="1235676" y="325535"/>
                  <a:pt x="1115873" y="411110"/>
                  <a:pt x="1013184" y="479568"/>
                </a:cubicBezTo>
                <a:cubicBezTo>
                  <a:pt x="944726" y="524064"/>
                  <a:pt x="821501" y="541180"/>
                  <a:pt x="766733" y="551447"/>
                </a:cubicBezTo>
                <a:cubicBezTo>
                  <a:pt x="455250" y="602793"/>
                  <a:pt x="154033" y="804744"/>
                  <a:pt x="13692" y="1092268"/>
                </a:cubicBezTo>
                <a:cubicBezTo>
                  <a:pt x="0" y="1147036"/>
                  <a:pt x="-3424" y="1212073"/>
                  <a:pt x="3424" y="1256569"/>
                </a:cubicBezTo>
                <a:cubicBezTo>
                  <a:pt x="10270" y="1321606"/>
                  <a:pt x="30808" y="1379793"/>
                  <a:pt x="112959" y="1379793"/>
                </a:cubicBezTo>
                <a:cubicBezTo>
                  <a:pt x="243029" y="1376373"/>
                  <a:pt x="373101" y="1376373"/>
                  <a:pt x="503171" y="1372948"/>
                </a:cubicBezTo>
                <a:cubicBezTo>
                  <a:pt x="503171" y="1372948"/>
                  <a:pt x="503171" y="1369526"/>
                  <a:pt x="503171" y="1369526"/>
                </a:cubicBezTo>
                <a:cubicBezTo>
                  <a:pt x="503171" y="1174419"/>
                  <a:pt x="660626" y="1016964"/>
                  <a:pt x="855729" y="1016964"/>
                </a:cubicBezTo>
                <a:cubicBezTo>
                  <a:pt x="1047414" y="1016964"/>
                  <a:pt x="1204869" y="1170997"/>
                  <a:pt x="1208293" y="1362680"/>
                </a:cubicBezTo>
                <a:cubicBezTo>
                  <a:pt x="1701193" y="1355835"/>
                  <a:pt x="2197514" y="1352410"/>
                  <a:pt x="2690415" y="1355835"/>
                </a:cubicBezTo>
                <a:cubicBezTo>
                  <a:pt x="2697261" y="1167573"/>
                  <a:pt x="2851294" y="1016964"/>
                  <a:pt x="3042977" y="1016964"/>
                </a:cubicBezTo>
                <a:cubicBezTo>
                  <a:pt x="3238082" y="1016964"/>
                  <a:pt x="3395537" y="1174419"/>
                  <a:pt x="3395537" y="1366102"/>
                </a:cubicBezTo>
                <a:cubicBezTo>
                  <a:pt x="3463994" y="1369526"/>
                  <a:pt x="3529031" y="1369526"/>
                  <a:pt x="3597490" y="1372948"/>
                </a:cubicBezTo>
                <a:cubicBezTo>
                  <a:pt x="3696753" y="1376373"/>
                  <a:pt x="3710445" y="1307914"/>
                  <a:pt x="3724136" y="1239456"/>
                </a:cubicBezTo>
                <a:cubicBezTo>
                  <a:pt x="3700177" y="1112806"/>
                  <a:pt x="3696753" y="989581"/>
                  <a:pt x="3683062" y="869781"/>
                </a:cubicBezTo>
                <a:cubicBezTo>
                  <a:pt x="3683062" y="866356"/>
                  <a:pt x="3683062" y="866356"/>
                  <a:pt x="3683062" y="862935"/>
                </a:cubicBezTo>
                <a:cubicBezTo>
                  <a:pt x="3683062" y="859511"/>
                  <a:pt x="3683062" y="856089"/>
                  <a:pt x="3679640" y="852665"/>
                </a:cubicBezTo>
                <a:cubicBezTo>
                  <a:pt x="3672794" y="825281"/>
                  <a:pt x="3659103" y="811589"/>
                  <a:pt x="3631720" y="808168"/>
                </a:cubicBezTo>
                <a:cubicBezTo>
                  <a:pt x="3628294" y="808168"/>
                  <a:pt x="3621449" y="808168"/>
                  <a:pt x="3618027" y="808168"/>
                </a:cubicBezTo>
                <a:cubicBezTo>
                  <a:pt x="3618027" y="808168"/>
                  <a:pt x="3614603" y="808168"/>
                  <a:pt x="3614603" y="808168"/>
                </a:cubicBezTo>
                <a:cubicBezTo>
                  <a:pt x="3590644" y="804744"/>
                  <a:pt x="3566683" y="804744"/>
                  <a:pt x="3542724" y="804744"/>
                </a:cubicBezTo>
                <a:cubicBezTo>
                  <a:pt x="3467420" y="585677"/>
                  <a:pt x="3433190" y="363188"/>
                  <a:pt x="3385269" y="140698"/>
                </a:cubicBezTo>
                <a:cubicBezTo>
                  <a:pt x="3378424" y="103048"/>
                  <a:pt x="3347615" y="89355"/>
                  <a:pt x="3320232" y="85931"/>
                </a:cubicBezTo>
                <a:cubicBezTo>
                  <a:pt x="3019015" y="17472"/>
                  <a:pt x="2621956" y="-3065"/>
                  <a:pt x="2334431" y="359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309629" y="3266933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0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B39B66-8200-43BD-BD3A-0F3409658C6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Pentagon 49">
            <a:extLst>
              <a:ext uri="{FF2B5EF4-FFF2-40B4-BE49-F238E27FC236}">
                <a16:creationId xmlns:a16="http://schemas.microsoft.com/office/drawing/2014/main" id="{6F5365E8-5FE4-42F2-8464-4A38BED8948C}"/>
              </a:ext>
            </a:extLst>
          </p:cNvPr>
          <p:cNvSpPr/>
          <p:nvPr/>
        </p:nvSpPr>
        <p:spPr>
          <a:xfrm rot="5400000">
            <a:off x="1354044" y="90182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Pentagon 50">
            <a:extLst>
              <a:ext uri="{FF2B5EF4-FFF2-40B4-BE49-F238E27FC236}">
                <a16:creationId xmlns:a16="http://schemas.microsoft.com/office/drawing/2014/main" id="{5435D010-83B7-4C0B-8EDF-A7C1A743E6EB}"/>
              </a:ext>
            </a:extLst>
          </p:cNvPr>
          <p:cNvSpPr/>
          <p:nvPr/>
        </p:nvSpPr>
        <p:spPr>
          <a:xfrm rot="5400000">
            <a:off x="4064756" y="90164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Pentagon 51">
            <a:extLst>
              <a:ext uri="{FF2B5EF4-FFF2-40B4-BE49-F238E27FC236}">
                <a16:creationId xmlns:a16="http://schemas.microsoft.com/office/drawing/2014/main" id="{9F452C22-62E1-4236-B73E-AC1103165382}"/>
              </a:ext>
            </a:extLst>
          </p:cNvPr>
          <p:cNvSpPr/>
          <p:nvPr/>
        </p:nvSpPr>
        <p:spPr>
          <a:xfrm rot="5400000">
            <a:off x="6775468" y="90146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Pentagon 52">
            <a:extLst>
              <a:ext uri="{FF2B5EF4-FFF2-40B4-BE49-F238E27FC236}">
                <a16:creationId xmlns:a16="http://schemas.microsoft.com/office/drawing/2014/main" id="{3B8EC873-6967-460E-8099-3E24C9C83BA3}"/>
              </a:ext>
            </a:extLst>
          </p:cNvPr>
          <p:cNvSpPr/>
          <p:nvPr/>
        </p:nvSpPr>
        <p:spPr>
          <a:xfrm rot="5400000">
            <a:off x="9486182" y="901281"/>
            <a:ext cx="1346950" cy="2592000"/>
          </a:xfrm>
          <a:prstGeom prst="homePlate">
            <a:avLst>
              <a:gd name="adj" fmla="val 348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F4BE2849-9512-4BA0-B6D5-2684CC5DB43E}"/>
              </a:ext>
            </a:extLst>
          </p:cNvPr>
          <p:cNvSpPr>
            <a:spLocks noChangeAspect="1"/>
          </p:cNvSpPr>
          <p:nvPr/>
        </p:nvSpPr>
        <p:spPr>
          <a:xfrm>
            <a:off x="4639875" y="2251514"/>
            <a:ext cx="196715" cy="333112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rapezoid 1">
            <a:extLst>
              <a:ext uri="{FF2B5EF4-FFF2-40B4-BE49-F238E27FC236}">
                <a16:creationId xmlns:a16="http://schemas.microsoft.com/office/drawing/2014/main" id="{59F32C51-DDD0-4FD5-908A-8217856226EE}"/>
              </a:ext>
            </a:extLst>
          </p:cNvPr>
          <p:cNvSpPr>
            <a:spLocks noChangeAspect="1"/>
          </p:cNvSpPr>
          <p:nvPr/>
        </p:nvSpPr>
        <p:spPr>
          <a:xfrm rot="10800000">
            <a:off x="1834902" y="2275242"/>
            <a:ext cx="385238" cy="294770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0FBE453-8DDA-4E54-BEB1-DD868178A47E}"/>
              </a:ext>
            </a:extLst>
          </p:cNvPr>
          <p:cNvSpPr>
            <a:spLocks noChangeAspect="1"/>
          </p:cNvSpPr>
          <p:nvPr/>
        </p:nvSpPr>
        <p:spPr>
          <a:xfrm rot="10800000">
            <a:off x="7256326" y="2283323"/>
            <a:ext cx="385237" cy="281717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3F9D6820-E0E1-425B-99B4-BFAD805ADFF1}"/>
              </a:ext>
            </a:extLst>
          </p:cNvPr>
          <p:cNvSpPr/>
          <p:nvPr/>
        </p:nvSpPr>
        <p:spPr>
          <a:xfrm>
            <a:off x="9977259" y="2287659"/>
            <a:ext cx="364797" cy="28226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CDA4F9-C6FD-4288-9B4E-8E78BF82F205}"/>
              </a:ext>
            </a:extLst>
          </p:cNvPr>
          <p:cNvGrpSpPr/>
          <p:nvPr/>
        </p:nvGrpSpPr>
        <p:grpSpPr>
          <a:xfrm>
            <a:off x="1058915" y="1610786"/>
            <a:ext cx="1937208" cy="557984"/>
            <a:chOff x="568120" y="1217156"/>
            <a:chExt cx="1937208" cy="5579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D8AA7-EB9D-40A9-8D3C-C9FC4FAEC0E1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D3EE39-2257-4769-8F28-7F582450BECB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C53103-60B6-47A1-94AB-9612DEC64EFD}"/>
              </a:ext>
            </a:extLst>
          </p:cNvPr>
          <p:cNvGrpSpPr/>
          <p:nvPr/>
        </p:nvGrpSpPr>
        <p:grpSpPr>
          <a:xfrm>
            <a:off x="3769627" y="1610786"/>
            <a:ext cx="1937208" cy="557984"/>
            <a:chOff x="568120" y="1217156"/>
            <a:chExt cx="1937208" cy="5579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AB0D9A-69E7-49D6-A983-382DF56AF273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222EFE-0EDE-4473-ADCE-21F856A6D5A1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9E9AC1-8521-4AEB-B375-04482BC98027}"/>
              </a:ext>
            </a:extLst>
          </p:cNvPr>
          <p:cNvGrpSpPr/>
          <p:nvPr/>
        </p:nvGrpSpPr>
        <p:grpSpPr>
          <a:xfrm>
            <a:off x="6480339" y="1610786"/>
            <a:ext cx="1937208" cy="557984"/>
            <a:chOff x="568120" y="1217156"/>
            <a:chExt cx="1937208" cy="5579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DB6BC5-B90C-48D5-8849-CCD02BBCD359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0AADE3-5121-4EBE-A6F2-005C2E479457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277165-A4A1-45A7-88C5-F8588E0C91E7}"/>
              </a:ext>
            </a:extLst>
          </p:cNvPr>
          <p:cNvGrpSpPr/>
          <p:nvPr/>
        </p:nvGrpSpPr>
        <p:grpSpPr>
          <a:xfrm>
            <a:off x="9191052" y="1610786"/>
            <a:ext cx="1937208" cy="557984"/>
            <a:chOff x="568120" y="1217156"/>
            <a:chExt cx="1937208" cy="5579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E622FC-27F0-4440-B7DE-DDA4D89E3C14}"/>
                </a:ext>
              </a:extLst>
            </p:cNvPr>
            <p:cNvSpPr txBox="1"/>
            <p:nvPr/>
          </p:nvSpPr>
          <p:spPr>
            <a:xfrm>
              <a:off x="568120" y="1217156"/>
              <a:ext cx="1937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5A0469-BDB6-44CB-9BE2-628C8BF80A27}"/>
                </a:ext>
              </a:extLst>
            </p:cNvPr>
            <p:cNvSpPr txBox="1"/>
            <p:nvPr/>
          </p:nvSpPr>
          <p:spPr>
            <a:xfrm>
              <a:off x="587633" y="1467363"/>
              <a:ext cx="1917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Modern PowerPoint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3073A4-3663-44F9-BB4F-C260A72DA2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38DA910-0F4D-4C9F-B7DD-3E5A79D67EF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CE1CF85-454C-4E3D-8D16-B8A5D1B64E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330717F-8822-417B-82A6-CA164BCAB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FA528BBE-3E62-4FC8-A586-85BCA993856F}"/>
              </a:ext>
            </a:extLst>
          </p:cNvPr>
          <p:cNvSpPr/>
          <p:nvPr/>
        </p:nvSpPr>
        <p:spPr>
          <a:xfrm rot="10800000">
            <a:off x="7917560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D4850EE9-AD81-4D78-BF78-5662959BA7FA}"/>
              </a:ext>
            </a:extLst>
          </p:cNvPr>
          <p:cNvSpPr/>
          <p:nvPr/>
        </p:nvSpPr>
        <p:spPr>
          <a:xfrm rot="10800000">
            <a:off x="5759063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67572E6F-9A44-4C73-BD9E-4A1D0B3CFBA3}"/>
              </a:ext>
            </a:extLst>
          </p:cNvPr>
          <p:cNvSpPr/>
          <p:nvPr/>
        </p:nvSpPr>
        <p:spPr>
          <a:xfrm rot="10800000">
            <a:off x="3600567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CB508BE1-C0CE-48C6-87F9-3D57423F8080}"/>
              </a:ext>
            </a:extLst>
          </p:cNvPr>
          <p:cNvSpPr/>
          <p:nvPr/>
        </p:nvSpPr>
        <p:spPr>
          <a:xfrm rot="10800000">
            <a:off x="1442071" y="27774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861B8B9F-8E8E-4B7E-9F31-686F0FAC8CD4}"/>
              </a:ext>
            </a:extLst>
          </p:cNvPr>
          <p:cNvSpPr/>
          <p:nvPr/>
        </p:nvSpPr>
        <p:spPr>
          <a:xfrm>
            <a:off x="2023917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A927754D-BE00-4FFE-9A31-742A66CEA922}"/>
              </a:ext>
            </a:extLst>
          </p:cNvPr>
          <p:cNvSpPr/>
          <p:nvPr/>
        </p:nvSpPr>
        <p:spPr>
          <a:xfrm>
            <a:off x="4181163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EBFE6BE8-1359-4A8E-95D5-977F729DCF2C}"/>
              </a:ext>
            </a:extLst>
          </p:cNvPr>
          <p:cNvSpPr/>
          <p:nvPr/>
        </p:nvSpPr>
        <p:spPr>
          <a:xfrm>
            <a:off x="6338409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42606995-71B9-42E1-B70C-27451A12BBF0}"/>
              </a:ext>
            </a:extLst>
          </p:cNvPr>
          <p:cNvSpPr/>
          <p:nvPr/>
        </p:nvSpPr>
        <p:spPr>
          <a:xfrm>
            <a:off x="8495655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FAB17-FEA9-4D84-8B54-D98C4280D570}"/>
              </a:ext>
            </a:extLst>
          </p:cNvPr>
          <p:cNvSpPr txBox="1"/>
          <p:nvPr/>
        </p:nvSpPr>
        <p:spPr>
          <a:xfrm>
            <a:off x="9112015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2A5A5-A11A-4F52-9D77-787B581E0948}"/>
              </a:ext>
            </a:extLst>
          </p:cNvPr>
          <p:cNvSpPr txBox="1"/>
          <p:nvPr/>
        </p:nvSpPr>
        <p:spPr>
          <a:xfrm>
            <a:off x="2640277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BFE2F-AC43-4ADF-A446-3678820B31C6}"/>
              </a:ext>
            </a:extLst>
          </p:cNvPr>
          <p:cNvSpPr txBox="1"/>
          <p:nvPr/>
        </p:nvSpPr>
        <p:spPr>
          <a:xfrm>
            <a:off x="4797523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2E0593-89A0-4399-888D-06EA89700093}"/>
              </a:ext>
            </a:extLst>
          </p:cNvPr>
          <p:cNvSpPr txBox="1"/>
          <p:nvPr/>
        </p:nvSpPr>
        <p:spPr>
          <a:xfrm>
            <a:off x="6954769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EF35157E-2656-4329-B4E7-43B78D12FB83}"/>
              </a:ext>
            </a:extLst>
          </p:cNvPr>
          <p:cNvSpPr/>
          <p:nvPr/>
        </p:nvSpPr>
        <p:spPr>
          <a:xfrm rot="16200000">
            <a:off x="9812564" y="35065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93625-91AE-4D23-81FF-69F13E48055C}"/>
              </a:ext>
            </a:extLst>
          </p:cNvPr>
          <p:cNvSpPr txBox="1"/>
          <p:nvPr/>
        </p:nvSpPr>
        <p:spPr>
          <a:xfrm>
            <a:off x="8533920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BAE20-E56E-4206-9F71-83811512E4D8}"/>
              </a:ext>
            </a:extLst>
          </p:cNvPr>
          <p:cNvSpPr txBox="1"/>
          <p:nvPr/>
        </p:nvSpPr>
        <p:spPr>
          <a:xfrm>
            <a:off x="6375424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DA959-B639-449F-BC4F-11F86DF2D81F}"/>
              </a:ext>
            </a:extLst>
          </p:cNvPr>
          <p:cNvSpPr txBox="1"/>
          <p:nvPr/>
        </p:nvSpPr>
        <p:spPr>
          <a:xfrm>
            <a:off x="4216927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5613E8-920A-4042-936C-366C2D6F4B2E}"/>
              </a:ext>
            </a:extLst>
          </p:cNvPr>
          <p:cNvSpPr txBox="1"/>
          <p:nvPr/>
        </p:nvSpPr>
        <p:spPr>
          <a:xfrm>
            <a:off x="2058430" y="28382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E618C963-13D8-462A-9852-FB3E9201DF0E}"/>
              </a:ext>
            </a:extLst>
          </p:cNvPr>
          <p:cNvSpPr/>
          <p:nvPr/>
        </p:nvSpPr>
        <p:spPr>
          <a:xfrm rot="5400000">
            <a:off x="344039" y="34891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DFC6AF-5CEF-4E49-9F66-9905F712070B}"/>
              </a:ext>
            </a:extLst>
          </p:cNvPr>
          <p:cNvSpPr txBox="1"/>
          <p:nvPr/>
        </p:nvSpPr>
        <p:spPr>
          <a:xfrm>
            <a:off x="1122256" y="35458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9DF96-43B7-4414-83F2-60029834B871}"/>
              </a:ext>
            </a:extLst>
          </p:cNvPr>
          <p:cNvSpPr txBox="1"/>
          <p:nvPr/>
        </p:nvSpPr>
        <p:spPr>
          <a:xfrm>
            <a:off x="10590781" y="31755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2EC8D8-771C-4007-824E-2B7676C8FB74}"/>
              </a:ext>
            </a:extLst>
          </p:cNvPr>
          <p:cNvGrpSpPr/>
          <p:nvPr/>
        </p:nvGrpSpPr>
        <p:grpSpPr>
          <a:xfrm>
            <a:off x="7591036" y="1905203"/>
            <a:ext cx="2671264" cy="579492"/>
            <a:chOff x="661588" y="5061430"/>
            <a:chExt cx="2671264" cy="579492"/>
          </a:xfrm>
        </p:grpSpPr>
        <p:sp>
          <p:nvSpPr>
            <p:cNvPr id="24" name="Chevron 43">
              <a:extLst>
                <a:ext uri="{FF2B5EF4-FFF2-40B4-BE49-F238E27FC236}">
                  <a16:creationId xmlns:a16="http://schemas.microsoft.com/office/drawing/2014/main" id="{D498FF62-9B1A-462C-B7EA-857131CDFF7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9C862-9499-409A-871A-6B2AEA05F943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Chevron 45">
              <a:extLst>
                <a:ext uri="{FF2B5EF4-FFF2-40B4-BE49-F238E27FC236}">
                  <a16:creationId xmlns:a16="http://schemas.microsoft.com/office/drawing/2014/main" id="{6A5B59F4-32AD-4348-A4DD-05F1743BD5B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96B7B8-F1C0-49F4-9DB7-B45F400A30D6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B1CE10-1E9E-407F-8088-73C370D61B6E}"/>
              </a:ext>
            </a:extLst>
          </p:cNvPr>
          <p:cNvGrpSpPr/>
          <p:nvPr/>
        </p:nvGrpSpPr>
        <p:grpSpPr>
          <a:xfrm>
            <a:off x="1929700" y="5418924"/>
            <a:ext cx="2671264" cy="579492"/>
            <a:chOff x="661588" y="5061430"/>
            <a:chExt cx="2671264" cy="579492"/>
          </a:xfrm>
        </p:grpSpPr>
        <p:sp>
          <p:nvSpPr>
            <p:cNvPr id="29" name="Chevron 48">
              <a:extLst>
                <a:ext uri="{FF2B5EF4-FFF2-40B4-BE49-F238E27FC236}">
                  <a16:creationId xmlns:a16="http://schemas.microsoft.com/office/drawing/2014/main" id="{814CBDBC-DCEB-4B29-A4E3-6962F1C9D84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130123-5C7F-47D4-94AD-1FC4DA166789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FCDD7A5B-D553-4D82-9FFE-2434A7C64D7E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5C63C-DAED-48BB-B761-C41277C926D1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8EAA9AB-87C4-4BDB-AAAF-C86CF671E645}"/>
              </a:ext>
            </a:extLst>
          </p:cNvPr>
          <p:cNvSpPr txBox="1"/>
          <p:nvPr/>
        </p:nvSpPr>
        <p:spPr>
          <a:xfrm>
            <a:off x="4717750" y="1779451"/>
            <a:ext cx="23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CF9DC8-05D8-4310-879D-26B94655313F}"/>
              </a:ext>
            </a:extLst>
          </p:cNvPr>
          <p:cNvSpPr txBox="1"/>
          <p:nvPr/>
        </p:nvSpPr>
        <p:spPr>
          <a:xfrm>
            <a:off x="1844464" y="1902562"/>
            <a:ext cx="23366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2B061-A022-4697-96F1-548D40B9C98D}"/>
              </a:ext>
            </a:extLst>
          </p:cNvPr>
          <p:cNvSpPr txBox="1"/>
          <p:nvPr/>
        </p:nvSpPr>
        <p:spPr>
          <a:xfrm>
            <a:off x="5053650" y="5275782"/>
            <a:ext cx="23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422488-83D0-4207-B9F8-CD80EBDEAAB2}"/>
              </a:ext>
            </a:extLst>
          </p:cNvPr>
          <p:cNvSpPr txBox="1"/>
          <p:nvPr/>
        </p:nvSpPr>
        <p:spPr>
          <a:xfrm>
            <a:off x="7843036" y="5398892"/>
            <a:ext cx="23762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DF1D04-81F3-4E32-B37A-9EC532E99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045004"/>
              </p:ext>
            </p:extLst>
          </p:nvPr>
        </p:nvGraphicFramePr>
        <p:xfrm>
          <a:off x="3098093" y="159245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13D7A1-6C97-480B-BE9C-9F326E78B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277197"/>
              </p:ext>
            </p:extLst>
          </p:nvPr>
        </p:nvGraphicFramePr>
        <p:xfrm>
          <a:off x="5213773" y="159245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895E3C5-E35B-4633-A890-91EAF8EF7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57392"/>
              </p:ext>
            </p:extLst>
          </p:nvPr>
        </p:nvGraphicFramePr>
        <p:xfrm>
          <a:off x="7329454" y="159245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B0BB01-1A6B-4160-9792-1314F4C31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723874"/>
              </p:ext>
            </p:extLst>
          </p:nvPr>
        </p:nvGraphicFramePr>
        <p:xfrm>
          <a:off x="9445135" y="159245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E4C50A7-D88F-4A08-A432-D1356EFDE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646739"/>
              </p:ext>
            </p:extLst>
          </p:nvPr>
        </p:nvGraphicFramePr>
        <p:xfrm>
          <a:off x="982413" y="159245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Pentagon 5">
            <a:extLst>
              <a:ext uri="{FF2B5EF4-FFF2-40B4-BE49-F238E27FC236}">
                <a16:creationId xmlns:a16="http://schemas.microsoft.com/office/drawing/2014/main" id="{52158E1F-DC5F-4E2A-AB3A-329882B65AF8}"/>
              </a:ext>
            </a:extLst>
          </p:cNvPr>
          <p:cNvSpPr/>
          <p:nvPr/>
        </p:nvSpPr>
        <p:spPr>
          <a:xfrm rot="5400000">
            <a:off x="781361" y="3992935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66DE2-508D-4768-AE19-813F15E0DDC5}"/>
              </a:ext>
            </a:extLst>
          </p:cNvPr>
          <p:cNvSpPr txBox="1"/>
          <p:nvPr/>
        </p:nvSpPr>
        <p:spPr>
          <a:xfrm>
            <a:off x="1171049" y="346628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13476-208F-4FE1-8C62-228BDB8626BB}"/>
              </a:ext>
            </a:extLst>
          </p:cNvPr>
          <p:cNvSpPr txBox="1"/>
          <p:nvPr/>
        </p:nvSpPr>
        <p:spPr>
          <a:xfrm>
            <a:off x="1071840" y="3908716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9C2B5-CBE6-42FE-9450-C70C0D9E1ED0}"/>
              </a:ext>
            </a:extLst>
          </p:cNvPr>
          <p:cNvSpPr txBox="1"/>
          <p:nvPr/>
        </p:nvSpPr>
        <p:spPr>
          <a:xfrm>
            <a:off x="1349836" y="233550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Pentagon 102">
            <a:extLst>
              <a:ext uri="{FF2B5EF4-FFF2-40B4-BE49-F238E27FC236}">
                <a16:creationId xmlns:a16="http://schemas.microsoft.com/office/drawing/2014/main" id="{740D126A-3A8E-4790-8523-E48B34356065}"/>
              </a:ext>
            </a:extLst>
          </p:cNvPr>
          <p:cNvSpPr/>
          <p:nvPr/>
        </p:nvSpPr>
        <p:spPr>
          <a:xfrm rot="5400000">
            <a:off x="9244083" y="3992935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D3A63-C2FD-4DC8-B3A8-DD4F43B9D1A6}"/>
              </a:ext>
            </a:extLst>
          </p:cNvPr>
          <p:cNvSpPr txBox="1"/>
          <p:nvPr/>
        </p:nvSpPr>
        <p:spPr>
          <a:xfrm>
            <a:off x="9633771" y="346628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D7FA2-C0FE-472C-8ECA-F24CDC26A3F5}"/>
              </a:ext>
            </a:extLst>
          </p:cNvPr>
          <p:cNvSpPr txBox="1"/>
          <p:nvPr/>
        </p:nvSpPr>
        <p:spPr>
          <a:xfrm>
            <a:off x="9534562" y="3908716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9D3271-62BB-48C7-9110-063AD95166D9}"/>
              </a:ext>
            </a:extLst>
          </p:cNvPr>
          <p:cNvSpPr txBox="1"/>
          <p:nvPr/>
        </p:nvSpPr>
        <p:spPr>
          <a:xfrm>
            <a:off x="9812558" y="233550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5"/>
                </a:solidFill>
                <a:cs typeface="Arial" pitchFamily="34" charset="0"/>
              </a:rPr>
              <a:t>90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6" name="Pentagon 84">
            <a:extLst>
              <a:ext uri="{FF2B5EF4-FFF2-40B4-BE49-F238E27FC236}">
                <a16:creationId xmlns:a16="http://schemas.microsoft.com/office/drawing/2014/main" id="{9F065A95-A372-47AA-A487-CFBA4FE84288}"/>
              </a:ext>
            </a:extLst>
          </p:cNvPr>
          <p:cNvSpPr/>
          <p:nvPr/>
        </p:nvSpPr>
        <p:spPr>
          <a:xfrm rot="5400000">
            <a:off x="2897041" y="3992935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73A4F3-60EC-454F-8810-D76805F2D579}"/>
              </a:ext>
            </a:extLst>
          </p:cNvPr>
          <p:cNvSpPr txBox="1"/>
          <p:nvPr/>
        </p:nvSpPr>
        <p:spPr>
          <a:xfrm>
            <a:off x="3286729" y="346628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90AFE-FB81-45CF-A7AE-F42C30439615}"/>
              </a:ext>
            </a:extLst>
          </p:cNvPr>
          <p:cNvSpPr txBox="1"/>
          <p:nvPr/>
        </p:nvSpPr>
        <p:spPr>
          <a:xfrm>
            <a:off x="3187520" y="3908716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BA117-4856-49B9-A154-0CE1AA2DDE7E}"/>
              </a:ext>
            </a:extLst>
          </p:cNvPr>
          <p:cNvSpPr txBox="1"/>
          <p:nvPr/>
        </p:nvSpPr>
        <p:spPr>
          <a:xfrm>
            <a:off x="3465516" y="233550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Pentagon 90">
            <a:extLst>
              <a:ext uri="{FF2B5EF4-FFF2-40B4-BE49-F238E27FC236}">
                <a16:creationId xmlns:a16="http://schemas.microsoft.com/office/drawing/2014/main" id="{403DDC94-6A83-4A9F-9042-7B69BC41FFC5}"/>
              </a:ext>
            </a:extLst>
          </p:cNvPr>
          <p:cNvSpPr/>
          <p:nvPr/>
        </p:nvSpPr>
        <p:spPr>
          <a:xfrm rot="5400000">
            <a:off x="5012721" y="3992935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3998FB-8C7F-41A6-BFBA-A5B12A49AF2B}"/>
              </a:ext>
            </a:extLst>
          </p:cNvPr>
          <p:cNvSpPr txBox="1"/>
          <p:nvPr/>
        </p:nvSpPr>
        <p:spPr>
          <a:xfrm>
            <a:off x="5402409" y="346628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D58DB-D2E5-4E76-99D2-1C49A8A22D8E}"/>
              </a:ext>
            </a:extLst>
          </p:cNvPr>
          <p:cNvSpPr txBox="1"/>
          <p:nvPr/>
        </p:nvSpPr>
        <p:spPr>
          <a:xfrm>
            <a:off x="5303200" y="3908716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F00A86-B7CC-4F5A-B55A-08A4B7119D8C}"/>
              </a:ext>
            </a:extLst>
          </p:cNvPr>
          <p:cNvSpPr txBox="1"/>
          <p:nvPr/>
        </p:nvSpPr>
        <p:spPr>
          <a:xfrm>
            <a:off x="5581196" y="233550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Pentagon 96">
            <a:extLst>
              <a:ext uri="{FF2B5EF4-FFF2-40B4-BE49-F238E27FC236}">
                <a16:creationId xmlns:a16="http://schemas.microsoft.com/office/drawing/2014/main" id="{C43784B1-FF5E-41D9-8BB2-500B5ABDBC76}"/>
              </a:ext>
            </a:extLst>
          </p:cNvPr>
          <p:cNvSpPr/>
          <p:nvPr/>
        </p:nvSpPr>
        <p:spPr>
          <a:xfrm rot="5400000">
            <a:off x="7128402" y="3992935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4EE16A-FE60-4626-BC14-1DA24B11C822}"/>
              </a:ext>
            </a:extLst>
          </p:cNvPr>
          <p:cNvSpPr txBox="1"/>
          <p:nvPr/>
        </p:nvSpPr>
        <p:spPr>
          <a:xfrm>
            <a:off x="7518090" y="346628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66BB21-4723-45AA-9DF8-51B383FD65FB}"/>
              </a:ext>
            </a:extLst>
          </p:cNvPr>
          <p:cNvSpPr txBox="1"/>
          <p:nvPr/>
        </p:nvSpPr>
        <p:spPr>
          <a:xfrm>
            <a:off x="7418881" y="3908716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5B268F-E31A-433F-905D-ED38B101FDB8}"/>
              </a:ext>
            </a:extLst>
          </p:cNvPr>
          <p:cNvSpPr txBox="1"/>
          <p:nvPr/>
        </p:nvSpPr>
        <p:spPr>
          <a:xfrm>
            <a:off x="7696878" y="233550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3ED758-D55A-410B-98DD-336415FCF817}"/>
              </a:ext>
            </a:extLst>
          </p:cNvPr>
          <p:cNvSpPr/>
          <p:nvPr/>
        </p:nvSpPr>
        <p:spPr>
          <a:xfrm>
            <a:off x="619126" y="539682"/>
            <a:ext cx="10953750" cy="5778636"/>
          </a:xfrm>
          <a:custGeom>
            <a:avLst/>
            <a:gdLst>
              <a:gd name="connsiteX0" fmla="*/ 7271650 w 10953750"/>
              <a:gd name="connsiteY0" fmla="*/ 0 h 5778636"/>
              <a:gd name="connsiteX1" fmla="*/ 10953750 w 10953750"/>
              <a:gd name="connsiteY1" fmla="*/ 0 h 5778636"/>
              <a:gd name="connsiteX2" fmla="*/ 10953750 w 10953750"/>
              <a:gd name="connsiteY2" fmla="*/ 5778636 h 5778636"/>
              <a:gd name="connsiteX3" fmla="*/ 5877084 w 10953750"/>
              <a:gd name="connsiteY3" fmla="*/ 5778636 h 5778636"/>
              <a:gd name="connsiteX4" fmla="*/ 5981945 w 10953750"/>
              <a:gd name="connsiteY4" fmla="*/ 5665441 h 5778636"/>
              <a:gd name="connsiteX5" fmla="*/ 6143904 w 10953750"/>
              <a:gd name="connsiteY5" fmla="*/ 5486259 h 5778636"/>
              <a:gd name="connsiteX6" fmla="*/ 6431706 w 10953750"/>
              <a:gd name="connsiteY6" fmla="*/ 5128860 h 5778636"/>
              <a:gd name="connsiteX7" fmla="*/ 6649063 w 10953750"/>
              <a:gd name="connsiteY7" fmla="*/ 4852740 h 5778636"/>
              <a:gd name="connsiteX8" fmla="*/ 6821138 w 10953750"/>
              <a:gd name="connsiteY8" fmla="*/ 4646649 h 5778636"/>
              <a:gd name="connsiteX9" fmla="*/ 6939634 w 10953750"/>
              <a:gd name="connsiteY9" fmla="*/ 4494884 h 5778636"/>
              <a:gd name="connsiteX10" fmla="*/ 7011706 w 10953750"/>
              <a:gd name="connsiteY10" fmla="*/ 4397692 h 5778636"/>
              <a:gd name="connsiteX11" fmla="*/ 7033651 w 10953750"/>
              <a:gd name="connsiteY11" fmla="*/ 4367058 h 5778636"/>
              <a:gd name="connsiteX12" fmla="*/ 7036657 w 10953750"/>
              <a:gd name="connsiteY12" fmla="*/ 4359453 h 5778636"/>
              <a:gd name="connsiteX13" fmla="*/ 7352923 w 10953750"/>
              <a:gd name="connsiteY13" fmla="*/ 3890699 h 5778636"/>
              <a:gd name="connsiteX14" fmla="*/ 7431477 w 10953750"/>
              <a:gd name="connsiteY14" fmla="*/ 3763994 h 5778636"/>
              <a:gd name="connsiteX15" fmla="*/ 7599911 w 10953750"/>
              <a:gd name="connsiteY15" fmla="*/ 3484543 h 5778636"/>
              <a:gd name="connsiteX16" fmla="*/ 7729535 w 10953750"/>
              <a:gd name="connsiteY16" fmla="*/ 3262678 h 5778636"/>
              <a:gd name="connsiteX17" fmla="*/ 7848762 w 10953750"/>
              <a:gd name="connsiteY17" fmla="*/ 3055324 h 5778636"/>
              <a:gd name="connsiteX18" fmla="*/ 7855469 w 10953750"/>
              <a:gd name="connsiteY18" fmla="*/ 3035731 h 5778636"/>
              <a:gd name="connsiteX19" fmla="*/ 7899632 w 10953750"/>
              <a:gd name="connsiteY19" fmla="*/ 2916106 h 5778636"/>
              <a:gd name="connsiteX20" fmla="*/ 7971020 w 10953750"/>
              <a:gd name="connsiteY20" fmla="*/ 2806225 h 5778636"/>
              <a:gd name="connsiteX21" fmla="*/ 8071780 w 10953750"/>
              <a:gd name="connsiteY21" fmla="*/ 2607598 h 5778636"/>
              <a:gd name="connsiteX22" fmla="*/ 8093538 w 10953750"/>
              <a:gd name="connsiteY22" fmla="*/ 2515837 h 5778636"/>
              <a:gd name="connsiteX23" fmla="*/ 8104629 w 10953750"/>
              <a:gd name="connsiteY23" fmla="*/ 2496945 h 5778636"/>
              <a:gd name="connsiteX24" fmla="*/ 8134659 w 10953750"/>
              <a:gd name="connsiteY24" fmla="*/ 2455026 h 5778636"/>
              <a:gd name="connsiteX25" fmla="*/ 8161249 w 10953750"/>
              <a:gd name="connsiteY25" fmla="*/ 2383804 h 5778636"/>
              <a:gd name="connsiteX26" fmla="*/ 8199637 w 10953750"/>
              <a:gd name="connsiteY26" fmla="*/ 2272240 h 5778636"/>
              <a:gd name="connsiteX27" fmla="*/ 8229220 w 10953750"/>
              <a:gd name="connsiteY27" fmla="*/ 2210482 h 5778636"/>
              <a:gd name="connsiteX28" fmla="*/ 8282588 w 10953750"/>
              <a:gd name="connsiteY28" fmla="*/ 2129168 h 5778636"/>
              <a:gd name="connsiteX29" fmla="*/ 8304086 w 10953750"/>
              <a:gd name="connsiteY29" fmla="*/ 2078696 h 5778636"/>
              <a:gd name="connsiteX30" fmla="*/ 8304098 w 10953750"/>
              <a:gd name="connsiteY30" fmla="*/ 2061626 h 5778636"/>
              <a:gd name="connsiteX31" fmla="*/ 8292795 w 10953750"/>
              <a:gd name="connsiteY31" fmla="*/ 2053529 h 5778636"/>
              <a:gd name="connsiteX32" fmla="*/ 8293503 w 10953750"/>
              <a:gd name="connsiteY32" fmla="*/ 2032078 h 5778636"/>
              <a:gd name="connsiteX33" fmla="*/ 8348684 w 10953750"/>
              <a:gd name="connsiteY33" fmla="*/ 1995978 h 5778636"/>
              <a:gd name="connsiteX34" fmla="*/ 8359775 w 10953750"/>
              <a:gd name="connsiteY34" fmla="*/ 1977086 h 5778636"/>
              <a:gd name="connsiteX35" fmla="*/ 8342474 w 10953750"/>
              <a:gd name="connsiteY35" fmla="*/ 1967131 h 5778636"/>
              <a:gd name="connsiteX36" fmla="*/ 8328414 w 10953750"/>
              <a:gd name="connsiteY36" fmla="*/ 1942421 h 5778636"/>
              <a:gd name="connsiteX37" fmla="*/ 8333965 w 10953750"/>
              <a:gd name="connsiteY37" fmla="*/ 1924440 h 5778636"/>
              <a:gd name="connsiteX38" fmla="*/ 8324054 w 10953750"/>
              <a:gd name="connsiteY38" fmla="*/ 1907581 h 5778636"/>
              <a:gd name="connsiteX39" fmla="*/ 8311596 w 10953750"/>
              <a:gd name="connsiteY39" fmla="*/ 1901096 h 5778636"/>
              <a:gd name="connsiteX40" fmla="*/ 8319222 w 10953750"/>
              <a:gd name="connsiteY40" fmla="*/ 1887041 h 5778636"/>
              <a:gd name="connsiteX41" fmla="*/ 8348098 w 10953750"/>
              <a:gd name="connsiteY41" fmla="*/ 1846734 h 5778636"/>
              <a:gd name="connsiteX42" fmla="*/ 8454560 w 10953750"/>
              <a:gd name="connsiteY42" fmla="*/ 1742462 h 5778636"/>
              <a:gd name="connsiteX43" fmla="*/ 8480182 w 10953750"/>
              <a:gd name="connsiteY43" fmla="*/ 1733981 h 5778636"/>
              <a:gd name="connsiteX44" fmla="*/ 8454112 w 10953750"/>
              <a:gd name="connsiteY44" fmla="*/ 1722624 h 5778636"/>
              <a:gd name="connsiteX45" fmla="*/ 8437755 w 10953750"/>
              <a:gd name="connsiteY45" fmla="*/ 1684068 h 5778636"/>
              <a:gd name="connsiteX46" fmla="*/ 8507800 w 10953750"/>
              <a:gd name="connsiteY46" fmla="*/ 1514672 h 5778636"/>
              <a:gd name="connsiteX47" fmla="*/ 8537843 w 10953750"/>
              <a:gd name="connsiteY47" fmla="*/ 1455683 h 5778636"/>
              <a:gd name="connsiteX48" fmla="*/ 8524019 w 10953750"/>
              <a:gd name="connsiteY48" fmla="*/ 1423822 h 5778636"/>
              <a:gd name="connsiteX49" fmla="*/ 8524279 w 10953750"/>
              <a:gd name="connsiteY49" fmla="*/ 1382533 h 5778636"/>
              <a:gd name="connsiteX50" fmla="*/ 8546920 w 10953750"/>
              <a:gd name="connsiteY50" fmla="*/ 1347518 h 5778636"/>
              <a:gd name="connsiteX51" fmla="*/ 8561935 w 10953750"/>
              <a:gd name="connsiteY51" fmla="*/ 1326559 h 5778636"/>
              <a:gd name="connsiteX52" fmla="*/ 8586415 w 10953750"/>
              <a:gd name="connsiteY52" fmla="*/ 1302620 h 5778636"/>
              <a:gd name="connsiteX53" fmla="*/ 8594971 w 10953750"/>
              <a:gd name="connsiteY53" fmla="*/ 1277033 h 5778636"/>
              <a:gd name="connsiteX54" fmla="*/ 8592450 w 10953750"/>
              <a:gd name="connsiteY54" fmla="*/ 1253269 h 5778636"/>
              <a:gd name="connsiteX55" fmla="*/ 8601702 w 10953750"/>
              <a:gd name="connsiteY55" fmla="*/ 1223301 h 5778636"/>
              <a:gd name="connsiteX56" fmla="*/ 8641409 w 10953750"/>
              <a:gd name="connsiteY56" fmla="*/ 1205392 h 5778636"/>
              <a:gd name="connsiteX57" fmla="*/ 8639334 w 10953750"/>
              <a:gd name="connsiteY57" fmla="*/ 1201466 h 5778636"/>
              <a:gd name="connsiteX58" fmla="*/ 8594584 w 10953750"/>
              <a:gd name="connsiteY58" fmla="*/ 1171847 h 5778636"/>
              <a:gd name="connsiteX59" fmla="*/ 8589976 w 10953750"/>
              <a:gd name="connsiteY59" fmla="*/ 1161227 h 5778636"/>
              <a:gd name="connsiteX60" fmla="*/ 8613337 w 10953750"/>
              <a:gd name="connsiteY60" fmla="*/ 1087692 h 5778636"/>
              <a:gd name="connsiteX61" fmla="*/ 8618901 w 10953750"/>
              <a:gd name="connsiteY61" fmla="*/ 1052642 h 5778636"/>
              <a:gd name="connsiteX62" fmla="*/ 8594681 w 10953750"/>
              <a:gd name="connsiteY62" fmla="*/ 1035291 h 5778636"/>
              <a:gd name="connsiteX63" fmla="*/ 8550119 w 10953750"/>
              <a:gd name="connsiteY63" fmla="*/ 1066800 h 5778636"/>
              <a:gd name="connsiteX64" fmla="*/ 8540619 w 10953750"/>
              <a:gd name="connsiteY64" fmla="*/ 1120988 h 5778636"/>
              <a:gd name="connsiteX65" fmla="*/ 8531814 w 10953750"/>
              <a:gd name="connsiteY65" fmla="*/ 1170794 h 5778636"/>
              <a:gd name="connsiteX66" fmla="*/ 8507782 w 10953750"/>
              <a:gd name="connsiteY66" fmla="*/ 1214571 h 5778636"/>
              <a:gd name="connsiteX67" fmla="*/ 8469219 w 10953750"/>
              <a:gd name="connsiteY67" fmla="*/ 1247938 h 5778636"/>
              <a:gd name="connsiteX68" fmla="*/ 8433376 w 10953750"/>
              <a:gd name="connsiteY68" fmla="*/ 1349127 h 5778636"/>
              <a:gd name="connsiteX69" fmla="*/ 8375637 w 10953750"/>
              <a:gd name="connsiteY69" fmla="*/ 1412672 h 5778636"/>
              <a:gd name="connsiteX70" fmla="*/ 8359231 w 10953750"/>
              <a:gd name="connsiteY70" fmla="*/ 1442394 h 5778636"/>
              <a:gd name="connsiteX71" fmla="*/ 8285248 w 10953750"/>
              <a:gd name="connsiteY71" fmla="*/ 1630927 h 5778636"/>
              <a:gd name="connsiteX72" fmla="*/ 8268383 w 10953750"/>
              <a:gd name="connsiteY72" fmla="*/ 1657881 h 5778636"/>
              <a:gd name="connsiteX73" fmla="*/ 8260521 w 10953750"/>
              <a:gd name="connsiteY73" fmla="*/ 1679086 h 5778636"/>
              <a:gd name="connsiteX74" fmla="*/ 8241146 w 10953750"/>
              <a:gd name="connsiteY74" fmla="*/ 1665206 h 5778636"/>
              <a:gd name="connsiteX75" fmla="*/ 8221299 w 10953750"/>
              <a:gd name="connsiteY75" fmla="*/ 1665625 h 5778636"/>
              <a:gd name="connsiteX76" fmla="*/ 8205352 w 10953750"/>
              <a:gd name="connsiteY76" fmla="*/ 1698117 h 5778636"/>
              <a:gd name="connsiteX77" fmla="*/ 8171149 w 10953750"/>
              <a:gd name="connsiteY77" fmla="*/ 1766324 h 5778636"/>
              <a:gd name="connsiteX78" fmla="*/ 8172987 w 10953750"/>
              <a:gd name="connsiteY78" fmla="*/ 1777399 h 5778636"/>
              <a:gd name="connsiteX79" fmla="*/ 8169957 w 10953750"/>
              <a:gd name="connsiteY79" fmla="*/ 1819144 h 5778636"/>
              <a:gd name="connsiteX80" fmla="*/ 8089764 w 10953750"/>
              <a:gd name="connsiteY80" fmla="*/ 1978831 h 5778636"/>
              <a:gd name="connsiteX81" fmla="*/ 8080524 w 10953750"/>
              <a:gd name="connsiteY81" fmla="*/ 1991730 h 5778636"/>
              <a:gd name="connsiteX82" fmla="*/ 8070341 w 10953750"/>
              <a:gd name="connsiteY82" fmla="*/ 2033229 h 5778636"/>
              <a:gd name="connsiteX83" fmla="*/ 8052084 w 10953750"/>
              <a:gd name="connsiteY83" fmla="*/ 2068944 h 5778636"/>
              <a:gd name="connsiteX84" fmla="*/ 8023232 w 10953750"/>
              <a:gd name="connsiteY84" fmla="*/ 2075113 h 5778636"/>
              <a:gd name="connsiteX85" fmla="*/ 8025282 w 10953750"/>
              <a:gd name="connsiteY85" fmla="*/ 2113177 h 5778636"/>
              <a:gd name="connsiteX86" fmla="*/ 8000331 w 10953750"/>
              <a:gd name="connsiteY86" fmla="*/ 2151416 h 5778636"/>
              <a:gd name="connsiteX87" fmla="*/ 7920695 w 10953750"/>
              <a:gd name="connsiteY87" fmla="*/ 2177317 h 5778636"/>
              <a:gd name="connsiteX88" fmla="*/ 7917925 w 10953750"/>
              <a:gd name="connsiteY88" fmla="*/ 2177772 h 5778636"/>
              <a:gd name="connsiteX89" fmla="*/ 7882143 w 10953750"/>
              <a:gd name="connsiteY89" fmla="*/ 2193613 h 5778636"/>
              <a:gd name="connsiteX90" fmla="*/ 7764047 w 10953750"/>
              <a:gd name="connsiteY90" fmla="*/ 2433495 h 5778636"/>
              <a:gd name="connsiteX91" fmla="*/ 7682015 w 10953750"/>
              <a:gd name="connsiteY91" fmla="*/ 2582106 h 5778636"/>
              <a:gd name="connsiteX92" fmla="*/ 7604804 w 10953750"/>
              <a:gd name="connsiteY92" fmla="*/ 2768325 h 5778636"/>
              <a:gd name="connsiteX93" fmla="*/ 7520946 w 10953750"/>
              <a:gd name="connsiteY93" fmla="*/ 2888791 h 5778636"/>
              <a:gd name="connsiteX94" fmla="*/ 7492294 w 10953750"/>
              <a:gd name="connsiteY94" fmla="*/ 2939017 h 5778636"/>
              <a:gd name="connsiteX95" fmla="*/ 7440058 w 10953750"/>
              <a:gd name="connsiteY95" fmla="*/ 3052859 h 5778636"/>
              <a:gd name="connsiteX96" fmla="*/ 7379525 w 10953750"/>
              <a:gd name="connsiteY96" fmla="*/ 3150998 h 5778636"/>
              <a:gd name="connsiteX97" fmla="*/ 7292414 w 10953750"/>
              <a:gd name="connsiteY97" fmla="*/ 3303289 h 5778636"/>
              <a:gd name="connsiteX98" fmla="*/ 7235346 w 10953750"/>
              <a:gd name="connsiteY98" fmla="*/ 3396591 h 5778636"/>
              <a:gd name="connsiteX99" fmla="*/ 7114044 w 10953750"/>
              <a:gd name="connsiteY99" fmla="*/ 3600020 h 5778636"/>
              <a:gd name="connsiteX100" fmla="*/ 6981439 w 10953750"/>
              <a:gd name="connsiteY100" fmla="*/ 3795352 h 5778636"/>
              <a:gd name="connsiteX101" fmla="*/ 6895955 w 10953750"/>
              <a:gd name="connsiteY101" fmla="*/ 3931730 h 5778636"/>
              <a:gd name="connsiteX102" fmla="*/ 6749266 w 10953750"/>
              <a:gd name="connsiteY102" fmla="*/ 4136490 h 5778636"/>
              <a:gd name="connsiteX103" fmla="*/ 6681803 w 10953750"/>
              <a:gd name="connsiteY103" fmla="*/ 4244303 h 5778636"/>
              <a:gd name="connsiteX104" fmla="*/ 6587562 w 10953750"/>
              <a:gd name="connsiteY104" fmla="*/ 4362209 h 5778636"/>
              <a:gd name="connsiteX105" fmla="*/ 6533276 w 10953750"/>
              <a:gd name="connsiteY105" fmla="*/ 4437986 h 5778636"/>
              <a:gd name="connsiteX106" fmla="*/ 6478754 w 10953750"/>
              <a:gd name="connsiteY106" fmla="*/ 4520914 h 5778636"/>
              <a:gd name="connsiteX107" fmla="*/ 6394225 w 10953750"/>
              <a:gd name="connsiteY107" fmla="*/ 4611622 h 5778636"/>
              <a:gd name="connsiteX108" fmla="*/ 6287975 w 10953750"/>
              <a:gd name="connsiteY108" fmla="*/ 4742882 h 5778636"/>
              <a:gd name="connsiteX109" fmla="*/ 6141770 w 10953750"/>
              <a:gd name="connsiteY109" fmla="*/ 4916272 h 5778636"/>
              <a:gd name="connsiteX110" fmla="*/ 6056310 w 10953750"/>
              <a:gd name="connsiteY110" fmla="*/ 5018511 h 5778636"/>
              <a:gd name="connsiteX111" fmla="*/ 5932958 w 10953750"/>
              <a:gd name="connsiteY111" fmla="*/ 5183875 h 5778636"/>
              <a:gd name="connsiteX112" fmla="*/ 5915185 w 10953750"/>
              <a:gd name="connsiteY112" fmla="*/ 5188221 h 5778636"/>
              <a:gd name="connsiteX113" fmla="*/ 5908974 w 10953750"/>
              <a:gd name="connsiteY113" fmla="*/ 5159374 h 5778636"/>
              <a:gd name="connsiteX114" fmla="*/ 5934844 w 10953750"/>
              <a:gd name="connsiteY114" fmla="*/ 5126673 h 5778636"/>
              <a:gd name="connsiteX115" fmla="*/ 6475138 w 10953750"/>
              <a:gd name="connsiteY115" fmla="*/ 4413414 h 5778636"/>
              <a:gd name="connsiteX116" fmla="*/ 6945246 w 10953750"/>
              <a:gd name="connsiteY116" fmla="*/ 3740147 h 5778636"/>
              <a:gd name="connsiteX117" fmla="*/ 7222266 w 10953750"/>
              <a:gd name="connsiteY117" fmla="*/ 3292071 h 5778636"/>
              <a:gd name="connsiteX118" fmla="*/ 7448712 w 10953750"/>
              <a:gd name="connsiteY118" fmla="*/ 2890717 h 5778636"/>
              <a:gd name="connsiteX119" fmla="*/ 7692084 w 10953750"/>
              <a:gd name="connsiteY119" fmla="*/ 2377062 h 5778636"/>
              <a:gd name="connsiteX120" fmla="*/ 7773432 w 10953750"/>
              <a:gd name="connsiteY120" fmla="*/ 2215762 h 5778636"/>
              <a:gd name="connsiteX121" fmla="*/ 7843253 w 10953750"/>
              <a:gd name="connsiteY121" fmla="*/ 2036447 h 5778636"/>
              <a:gd name="connsiteX122" fmla="*/ 7880226 w 10953750"/>
              <a:gd name="connsiteY122" fmla="*/ 1967784 h 5778636"/>
              <a:gd name="connsiteX123" fmla="*/ 7912567 w 10953750"/>
              <a:gd name="connsiteY123" fmla="*/ 1922641 h 5778636"/>
              <a:gd name="connsiteX124" fmla="*/ 7957626 w 10953750"/>
              <a:gd name="connsiteY124" fmla="*/ 1842692 h 5778636"/>
              <a:gd name="connsiteX125" fmla="*/ 7976366 w 10953750"/>
              <a:gd name="connsiteY125" fmla="*/ 1775606 h 5778636"/>
              <a:gd name="connsiteX126" fmla="*/ 7985383 w 10953750"/>
              <a:gd name="connsiteY126" fmla="*/ 1752789 h 5778636"/>
              <a:gd name="connsiteX127" fmla="*/ 8013563 w 10953750"/>
              <a:gd name="connsiteY127" fmla="*/ 1716863 h 5778636"/>
              <a:gd name="connsiteX128" fmla="*/ 8067897 w 10953750"/>
              <a:gd name="connsiteY128" fmla="*/ 1572808 h 5778636"/>
              <a:gd name="connsiteX129" fmla="*/ 8094003 w 10953750"/>
              <a:gd name="connsiteY129" fmla="*/ 1532957 h 5778636"/>
              <a:gd name="connsiteX130" fmla="*/ 8117588 w 10953750"/>
              <a:gd name="connsiteY130" fmla="*/ 1469341 h 5778636"/>
              <a:gd name="connsiteX131" fmla="*/ 8118767 w 10953750"/>
              <a:gd name="connsiteY131" fmla="*/ 1433590 h 5778636"/>
              <a:gd name="connsiteX132" fmla="*/ 8162694 w 10953750"/>
              <a:gd name="connsiteY132" fmla="*/ 1321115 h 5778636"/>
              <a:gd name="connsiteX133" fmla="*/ 8209839 w 10953750"/>
              <a:gd name="connsiteY133" fmla="*/ 1228022 h 5778636"/>
              <a:gd name="connsiteX134" fmla="*/ 8216322 w 10953750"/>
              <a:gd name="connsiteY134" fmla="*/ 1198510 h 5778636"/>
              <a:gd name="connsiteX135" fmla="*/ 8218196 w 10953750"/>
              <a:gd name="connsiteY135" fmla="*/ 1158378 h 5778636"/>
              <a:gd name="connsiteX136" fmla="*/ 8243643 w 10953750"/>
              <a:gd name="connsiteY136" fmla="*/ 1071699 h 5778636"/>
              <a:gd name="connsiteX137" fmla="*/ 8291731 w 10953750"/>
              <a:gd name="connsiteY137" fmla="*/ 950006 h 5778636"/>
              <a:gd name="connsiteX138" fmla="*/ 8291060 w 10953750"/>
              <a:gd name="connsiteY138" fmla="*/ 920248 h 5778636"/>
              <a:gd name="connsiteX139" fmla="*/ 8279298 w 10953750"/>
              <a:gd name="connsiteY139" fmla="*/ 909382 h 5778636"/>
              <a:gd name="connsiteX140" fmla="*/ 8266242 w 10953750"/>
              <a:gd name="connsiteY140" fmla="*/ 770723 h 5778636"/>
              <a:gd name="connsiteX141" fmla="*/ 8256790 w 10953750"/>
              <a:gd name="connsiteY141" fmla="*/ 756632 h 5778636"/>
              <a:gd name="connsiteX142" fmla="*/ 8241327 w 10953750"/>
              <a:gd name="connsiteY142" fmla="*/ 757753 h 5778636"/>
              <a:gd name="connsiteX143" fmla="*/ 8215717 w 10953750"/>
              <a:gd name="connsiteY143" fmla="*/ 749165 h 5778636"/>
              <a:gd name="connsiteX144" fmla="*/ 8229118 w 10953750"/>
              <a:gd name="connsiteY144" fmla="*/ 727049 h 5778636"/>
              <a:gd name="connsiteX145" fmla="*/ 8262614 w 10953750"/>
              <a:gd name="connsiteY145" fmla="*/ 680293 h 5778636"/>
              <a:gd name="connsiteX146" fmla="*/ 8294483 w 10953750"/>
              <a:gd name="connsiteY146" fmla="*/ 649450 h 5778636"/>
              <a:gd name="connsiteX147" fmla="*/ 8310641 w 10953750"/>
              <a:gd name="connsiteY147" fmla="*/ 643947 h 5778636"/>
              <a:gd name="connsiteX148" fmla="*/ 8322191 w 10953750"/>
              <a:gd name="connsiteY148" fmla="*/ 627824 h 5778636"/>
              <a:gd name="connsiteX149" fmla="*/ 8306045 w 10953750"/>
              <a:gd name="connsiteY149" fmla="*/ 616257 h 5778636"/>
              <a:gd name="connsiteX150" fmla="*/ 8279044 w 10953750"/>
              <a:gd name="connsiteY150" fmla="*/ 616432 h 5778636"/>
              <a:gd name="connsiteX151" fmla="*/ 8267506 w 10953750"/>
              <a:gd name="connsiteY151" fmla="*/ 615485 h 5778636"/>
              <a:gd name="connsiteX152" fmla="*/ 8272821 w 10953750"/>
              <a:gd name="connsiteY152" fmla="*/ 604655 h 5778636"/>
              <a:gd name="connsiteX153" fmla="*/ 8284136 w 10953750"/>
              <a:gd name="connsiteY153" fmla="*/ 595682 h 5778636"/>
              <a:gd name="connsiteX154" fmla="*/ 8291066 w 10953750"/>
              <a:gd name="connsiteY154" fmla="*/ 586009 h 5778636"/>
              <a:gd name="connsiteX155" fmla="*/ 8311893 w 10953750"/>
              <a:gd name="connsiteY155" fmla="*/ 505779 h 5778636"/>
              <a:gd name="connsiteX156" fmla="*/ 8336148 w 10953750"/>
              <a:gd name="connsiteY156" fmla="*/ 471921 h 5778636"/>
              <a:gd name="connsiteX157" fmla="*/ 8341936 w 10953750"/>
              <a:gd name="connsiteY157" fmla="*/ 446790 h 5778636"/>
              <a:gd name="connsiteX158" fmla="*/ 8317704 w 10953750"/>
              <a:gd name="connsiteY158" fmla="*/ 446509 h 5778636"/>
              <a:gd name="connsiteX159" fmla="*/ 8302701 w 10953750"/>
              <a:gd name="connsiteY159" fmla="*/ 450399 h 5778636"/>
              <a:gd name="connsiteX160" fmla="*/ 8284009 w 10953750"/>
              <a:gd name="connsiteY160" fmla="*/ 449207 h 5778636"/>
              <a:gd name="connsiteX161" fmla="*/ 8290715 w 10953750"/>
              <a:gd name="connsiteY161" fmla="*/ 429614 h 5778636"/>
              <a:gd name="connsiteX162" fmla="*/ 8309903 w 10953750"/>
              <a:gd name="connsiteY162" fmla="*/ 382367 h 5778636"/>
              <a:gd name="connsiteX163" fmla="*/ 8379169 w 10953750"/>
              <a:gd name="connsiteY163" fmla="*/ 336838 h 5778636"/>
              <a:gd name="connsiteX164" fmla="*/ 8415410 w 10953750"/>
              <a:gd name="connsiteY164" fmla="*/ 323766 h 5778636"/>
              <a:gd name="connsiteX165" fmla="*/ 8324991 w 10953750"/>
              <a:gd name="connsiteY165" fmla="*/ 258990 h 5778636"/>
              <a:gd name="connsiteX166" fmla="*/ 8285756 w 10953750"/>
              <a:gd name="connsiteY166" fmla="*/ 262599 h 5778636"/>
              <a:gd name="connsiteX167" fmla="*/ 8276305 w 10953750"/>
              <a:gd name="connsiteY167" fmla="*/ 248509 h 5778636"/>
              <a:gd name="connsiteX168" fmla="*/ 8263140 w 10953750"/>
              <a:gd name="connsiteY168" fmla="*/ 263475 h 5778636"/>
              <a:gd name="connsiteX169" fmla="*/ 8258284 w 10953750"/>
              <a:gd name="connsiteY169" fmla="*/ 277074 h 5778636"/>
              <a:gd name="connsiteX170" fmla="*/ 8237046 w 10953750"/>
              <a:gd name="connsiteY170" fmla="*/ 286257 h 5778636"/>
              <a:gd name="connsiteX171" fmla="*/ 8215348 w 10953750"/>
              <a:gd name="connsiteY171" fmla="*/ 292670 h 5778636"/>
              <a:gd name="connsiteX172" fmla="*/ 8197551 w 10953750"/>
              <a:gd name="connsiteY172" fmla="*/ 331155 h 5778636"/>
              <a:gd name="connsiteX173" fmla="*/ 8176065 w 10953750"/>
              <a:gd name="connsiteY173" fmla="*/ 364557 h 5778636"/>
              <a:gd name="connsiteX174" fmla="*/ 8144220 w 10953750"/>
              <a:gd name="connsiteY174" fmla="*/ 361262 h 5778636"/>
              <a:gd name="connsiteX175" fmla="*/ 8129912 w 10953750"/>
              <a:gd name="connsiteY175" fmla="*/ 360771 h 5778636"/>
              <a:gd name="connsiteX176" fmla="*/ 8136334 w 10953750"/>
              <a:gd name="connsiteY176" fmla="*/ 416606 h 5778636"/>
              <a:gd name="connsiteX177" fmla="*/ 8148320 w 10953750"/>
              <a:gd name="connsiteY177" fmla="*/ 437391 h 5778636"/>
              <a:gd name="connsiteX178" fmla="*/ 8127753 w 10953750"/>
              <a:gd name="connsiteY178" fmla="*/ 476331 h 5778636"/>
              <a:gd name="connsiteX179" fmla="*/ 8115756 w 10953750"/>
              <a:gd name="connsiteY179" fmla="*/ 472616 h 5778636"/>
              <a:gd name="connsiteX180" fmla="*/ 8098914 w 10953750"/>
              <a:gd name="connsiteY180" fmla="*/ 465430 h 5778636"/>
              <a:gd name="connsiteX181" fmla="*/ 8080905 w 10953750"/>
              <a:gd name="connsiteY181" fmla="*/ 476926 h 5778636"/>
              <a:gd name="connsiteX182" fmla="*/ 8065170 w 10953750"/>
              <a:gd name="connsiteY182" fmla="*/ 536406 h 5778636"/>
              <a:gd name="connsiteX183" fmla="*/ 8056837 w 10953750"/>
              <a:gd name="connsiteY183" fmla="*/ 571912 h 5778636"/>
              <a:gd name="connsiteX184" fmla="*/ 7993323 w 10953750"/>
              <a:gd name="connsiteY184" fmla="*/ 643518 h 5778636"/>
              <a:gd name="connsiteX185" fmla="*/ 7973923 w 10953750"/>
              <a:gd name="connsiteY185" fmla="*/ 663776 h 5778636"/>
              <a:gd name="connsiteX186" fmla="*/ 7951705 w 10953750"/>
              <a:gd name="connsiteY186" fmla="*/ 752768 h 5778636"/>
              <a:gd name="connsiteX187" fmla="*/ 7924444 w 10953750"/>
              <a:gd name="connsiteY187" fmla="*/ 794232 h 5778636"/>
              <a:gd name="connsiteX188" fmla="*/ 7859339 w 10953750"/>
              <a:gd name="connsiteY188" fmla="*/ 830542 h 5778636"/>
              <a:gd name="connsiteX189" fmla="*/ 7886092 w 10953750"/>
              <a:gd name="connsiteY189" fmla="*/ 854588 h 5778636"/>
              <a:gd name="connsiteX190" fmla="*/ 7884218 w 10953750"/>
              <a:gd name="connsiteY190" fmla="*/ 894720 h 5778636"/>
              <a:gd name="connsiteX191" fmla="*/ 7860222 w 10953750"/>
              <a:gd name="connsiteY191" fmla="*/ 887289 h 5778636"/>
              <a:gd name="connsiteX192" fmla="*/ 7836215 w 10953750"/>
              <a:gd name="connsiteY192" fmla="*/ 896927 h 5778636"/>
              <a:gd name="connsiteX193" fmla="*/ 7813338 w 10953750"/>
              <a:gd name="connsiteY193" fmla="*/ 939092 h 5778636"/>
              <a:gd name="connsiteX194" fmla="*/ 7784450 w 10953750"/>
              <a:gd name="connsiteY194" fmla="*/ 996468 h 5778636"/>
              <a:gd name="connsiteX195" fmla="*/ 7763200 w 10953750"/>
              <a:gd name="connsiteY195" fmla="*/ 1022720 h 5778636"/>
              <a:gd name="connsiteX196" fmla="*/ 7741043 w 10953750"/>
              <a:gd name="connsiteY196" fmla="*/ 1026365 h 5778636"/>
              <a:gd name="connsiteX197" fmla="*/ 7710341 w 10953750"/>
              <a:gd name="connsiteY197" fmla="*/ 1038527 h 5778636"/>
              <a:gd name="connsiteX198" fmla="*/ 7727170 w 10953750"/>
              <a:gd name="connsiteY198" fmla="*/ 1062782 h 5778636"/>
              <a:gd name="connsiteX199" fmla="*/ 7725544 w 10953750"/>
              <a:gd name="connsiteY199" fmla="*/ 1078695 h 5778636"/>
              <a:gd name="connsiteX200" fmla="*/ 7713310 w 10953750"/>
              <a:gd name="connsiteY200" fmla="*/ 1082129 h 5778636"/>
              <a:gd name="connsiteX201" fmla="*/ 7674075 w 10953750"/>
              <a:gd name="connsiteY201" fmla="*/ 1085738 h 5778636"/>
              <a:gd name="connsiteX202" fmla="*/ 7650080 w 10953750"/>
              <a:gd name="connsiteY202" fmla="*/ 1078307 h 5778636"/>
              <a:gd name="connsiteX203" fmla="*/ 7651707 w 10953750"/>
              <a:gd name="connsiteY203" fmla="*/ 1062394 h 5778636"/>
              <a:gd name="connsiteX204" fmla="*/ 7713667 w 10953750"/>
              <a:gd name="connsiteY204" fmla="*/ 904284 h 5778636"/>
              <a:gd name="connsiteX205" fmla="*/ 7749297 w 10953750"/>
              <a:gd name="connsiteY205" fmla="*/ 776106 h 5778636"/>
              <a:gd name="connsiteX206" fmla="*/ 7724431 w 10953750"/>
              <a:gd name="connsiteY206" fmla="*/ 694859 h 5778636"/>
              <a:gd name="connsiteX207" fmla="*/ 7754686 w 10953750"/>
              <a:gd name="connsiteY207" fmla="*/ 662859 h 5778636"/>
              <a:gd name="connsiteX208" fmla="*/ 7738316 w 10953750"/>
              <a:gd name="connsiteY208" fmla="*/ 641373 h 5778636"/>
              <a:gd name="connsiteX209" fmla="*/ 7732341 w 10953750"/>
              <a:gd name="connsiteY209" fmla="*/ 605376 h 5778636"/>
              <a:gd name="connsiteX210" fmla="*/ 7760273 w 10953750"/>
              <a:gd name="connsiteY210" fmla="*/ 593670 h 5778636"/>
              <a:gd name="connsiteX211" fmla="*/ 7796962 w 10953750"/>
              <a:gd name="connsiteY211" fmla="*/ 600435 h 5778636"/>
              <a:gd name="connsiteX212" fmla="*/ 7782218 w 10953750"/>
              <a:gd name="connsiteY212" fmla="*/ 563036 h 5778636"/>
              <a:gd name="connsiteX213" fmla="*/ 7779014 w 10953750"/>
              <a:gd name="connsiteY213" fmla="*/ 526584 h 5778636"/>
              <a:gd name="connsiteX214" fmla="*/ 7717410 w 10953750"/>
              <a:gd name="connsiteY214" fmla="*/ 506849 h 5778636"/>
              <a:gd name="connsiteX215" fmla="*/ 7692012 w 10953750"/>
              <a:gd name="connsiteY215" fmla="*/ 525250 h 5778636"/>
              <a:gd name="connsiteX216" fmla="*/ 7701228 w 10953750"/>
              <a:gd name="connsiteY216" fmla="*/ 546490 h 5778636"/>
              <a:gd name="connsiteX217" fmla="*/ 7703985 w 10953750"/>
              <a:gd name="connsiteY217" fmla="*/ 563104 h 5778636"/>
              <a:gd name="connsiteX218" fmla="*/ 7693330 w 10953750"/>
              <a:gd name="connsiteY218" fmla="*/ 618904 h 5778636"/>
              <a:gd name="connsiteX219" fmla="*/ 7669534 w 10953750"/>
              <a:gd name="connsiteY219" fmla="*/ 655531 h 5778636"/>
              <a:gd name="connsiteX220" fmla="*/ 7667448 w 10953750"/>
              <a:gd name="connsiteY220" fmla="*/ 668675 h 5778636"/>
              <a:gd name="connsiteX221" fmla="*/ 7671820 w 10953750"/>
              <a:gd name="connsiteY221" fmla="*/ 686445 h 5778636"/>
              <a:gd name="connsiteX222" fmla="*/ 7611758 w 10953750"/>
              <a:gd name="connsiteY222" fmla="*/ 770284 h 5778636"/>
              <a:gd name="connsiteX223" fmla="*/ 7577343 w 10953750"/>
              <a:gd name="connsiteY223" fmla="*/ 811502 h 5778636"/>
              <a:gd name="connsiteX224" fmla="*/ 7572463 w 10953750"/>
              <a:gd name="connsiteY224" fmla="*/ 859241 h 5778636"/>
              <a:gd name="connsiteX225" fmla="*/ 7567371 w 10953750"/>
              <a:gd name="connsiteY225" fmla="*/ 879990 h 5778636"/>
              <a:gd name="connsiteX226" fmla="*/ 7543376 w 10953750"/>
              <a:gd name="connsiteY226" fmla="*/ 872559 h 5778636"/>
              <a:gd name="connsiteX227" fmla="*/ 7527925 w 10953750"/>
              <a:gd name="connsiteY227" fmla="*/ 856610 h 5778636"/>
              <a:gd name="connsiteX228" fmla="*/ 7516187 w 10953750"/>
              <a:gd name="connsiteY228" fmla="*/ 811606 h 5778636"/>
              <a:gd name="connsiteX229" fmla="*/ 7550874 w 10953750"/>
              <a:gd name="connsiteY229" fmla="*/ 712029 h 5778636"/>
              <a:gd name="connsiteX230" fmla="*/ 7526431 w 10953750"/>
              <a:gd name="connsiteY230" fmla="*/ 684759 h 5778636"/>
              <a:gd name="connsiteX231" fmla="*/ 7522047 w 10953750"/>
              <a:gd name="connsiteY231" fmla="*/ 684058 h 5778636"/>
              <a:gd name="connsiteX232" fmla="*/ 7469660 w 10953750"/>
              <a:gd name="connsiteY232" fmla="*/ 685563 h 5778636"/>
              <a:gd name="connsiteX233" fmla="*/ 7463649 w 10953750"/>
              <a:gd name="connsiteY233" fmla="*/ 700775 h 5778636"/>
              <a:gd name="connsiteX234" fmla="*/ 7498959 w 10953750"/>
              <a:gd name="connsiteY234" fmla="*/ 699234 h 5778636"/>
              <a:gd name="connsiteX235" fmla="*/ 7501940 w 10953750"/>
              <a:gd name="connsiteY235" fmla="*/ 725767 h 5778636"/>
              <a:gd name="connsiteX236" fmla="*/ 7484862 w 10953750"/>
              <a:gd name="connsiteY236" fmla="*/ 725732 h 5778636"/>
              <a:gd name="connsiteX237" fmla="*/ 7430848 w 10953750"/>
              <a:gd name="connsiteY237" fmla="*/ 743150 h 5778636"/>
              <a:gd name="connsiteX238" fmla="*/ 7381182 w 10953750"/>
              <a:gd name="connsiteY238" fmla="*/ 812478 h 5778636"/>
              <a:gd name="connsiteX239" fmla="*/ 7390374 w 10953750"/>
              <a:gd name="connsiteY239" fmla="*/ 867858 h 5778636"/>
              <a:gd name="connsiteX240" fmla="*/ 7395218 w 10953750"/>
              <a:gd name="connsiteY240" fmla="*/ 871328 h 5778636"/>
              <a:gd name="connsiteX241" fmla="*/ 7408594 w 10953750"/>
              <a:gd name="connsiteY241" fmla="*/ 883350 h 5778636"/>
              <a:gd name="connsiteX242" fmla="*/ 7388735 w 10953750"/>
              <a:gd name="connsiteY242" fmla="*/ 900840 h 5778636"/>
              <a:gd name="connsiteX243" fmla="*/ 7365199 w 10953750"/>
              <a:gd name="connsiteY243" fmla="*/ 896178 h 5778636"/>
              <a:gd name="connsiteX244" fmla="*/ 7344185 w 10953750"/>
              <a:gd name="connsiteY244" fmla="*/ 915280 h 5778636"/>
              <a:gd name="connsiteX245" fmla="*/ 7362405 w 10953750"/>
              <a:gd name="connsiteY245" fmla="*/ 930772 h 5778636"/>
              <a:gd name="connsiteX246" fmla="*/ 7373943 w 10953750"/>
              <a:gd name="connsiteY246" fmla="*/ 931719 h 5778636"/>
              <a:gd name="connsiteX247" fmla="*/ 7385246 w 10953750"/>
              <a:gd name="connsiteY247" fmla="*/ 939816 h 5778636"/>
              <a:gd name="connsiteX248" fmla="*/ 7375086 w 10953750"/>
              <a:gd name="connsiteY248" fmla="*/ 947176 h 5778636"/>
              <a:gd name="connsiteX249" fmla="*/ 7345316 w 10953750"/>
              <a:gd name="connsiteY249" fmla="*/ 947806 h 5778636"/>
              <a:gd name="connsiteX250" fmla="*/ 7302368 w 10953750"/>
              <a:gd name="connsiteY250" fmla="*/ 980472 h 5778636"/>
              <a:gd name="connsiteX251" fmla="*/ 7297724 w 10953750"/>
              <a:gd name="connsiteY251" fmla="*/ 1021060 h 5778636"/>
              <a:gd name="connsiteX252" fmla="*/ 7279479 w 10953750"/>
              <a:gd name="connsiteY252" fmla="*/ 1039706 h 5778636"/>
              <a:gd name="connsiteX253" fmla="*/ 7239313 w 10953750"/>
              <a:gd name="connsiteY253" fmla="*/ 1054847 h 5778636"/>
              <a:gd name="connsiteX254" fmla="*/ 7226832 w 10953750"/>
              <a:gd name="connsiteY254" fmla="*/ 1082501 h 5778636"/>
              <a:gd name="connsiteX255" fmla="*/ 7162102 w 10953750"/>
              <a:gd name="connsiteY255" fmla="*/ 1241067 h 5778636"/>
              <a:gd name="connsiteX256" fmla="*/ 7151930 w 10953750"/>
              <a:gd name="connsiteY256" fmla="*/ 1265497 h 5778636"/>
              <a:gd name="connsiteX257" fmla="*/ 7127886 w 10953750"/>
              <a:gd name="connsiteY257" fmla="*/ 1326343 h 5778636"/>
              <a:gd name="connsiteX258" fmla="*/ 7046151 w 10953750"/>
              <a:gd name="connsiteY258" fmla="*/ 1382457 h 5778636"/>
              <a:gd name="connsiteX259" fmla="*/ 7009438 w 10953750"/>
              <a:gd name="connsiteY259" fmla="*/ 1409830 h 5778636"/>
              <a:gd name="connsiteX260" fmla="*/ 6950024 w 10953750"/>
              <a:gd name="connsiteY260" fmla="*/ 1557565 h 5778636"/>
              <a:gd name="connsiteX261" fmla="*/ 6930624 w 10953750"/>
              <a:gd name="connsiteY261" fmla="*/ 1577824 h 5778636"/>
              <a:gd name="connsiteX262" fmla="*/ 6915621 w 10953750"/>
              <a:gd name="connsiteY262" fmla="*/ 1581714 h 5778636"/>
              <a:gd name="connsiteX263" fmla="*/ 6902468 w 10953750"/>
              <a:gd name="connsiteY263" fmla="*/ 1579611 h 5778636"/>
              <a:gd name="connsiteX264" fmla="*/ 6901797 w 10953750"/>
              <a:gd name="connsiteY264" fmla="*/ 1549853 h 5778636"/>
              <a:gd name="connsiteX265" fmla="*/ 6892817 w 10953750"/>
              <a:gd name="connsiteY265" fmla="*/ 1521462 h 5778636"/>
              <a:gd name="connsiteX266" fmla="*/ 6876882 w 10953750"/>
              <a:gd name="connsiteY266" fmla="*/ 1536884 h 5778636"/>
              <a:gd name="connsiteX267" fmla="*/ 6887924 w 10953750"/>
              <a:gd name="connsiteY267" fmla="*/ 1586269 h 5778636"/>
              <a:gd name="connsiteX268" fmla="*/ 6848829 w 10953750"/>
              <a:gd name="connsiteY268" fmla="*/ 1719284 h 5778636"/>
              <a:gd name="connsiteX269" fmla="*/ 6818115 w 10953750"/>
              <a:gd name="connsiteY269" fmla="*/ 1748515 h 5778636"/>
              <a:gd name="connsiteX270" fmla="*/ 6819717 w 10953750"/>
              <a:gd name="connsiteY270" fmla="*/ 1766742 h 5778636"/>
              <a:gd name="connsiteX271" fmla="*/ 6819233 w 10953750"/>
              <a:gd name="connsiteY271" fmla="*/ 1798112 h 5778636"/>
              <a:gd name="connsiteX272" fmla="*/ 6753409 w 10953750"/>
              <a:gd name="connsiteY272" fmla="*/ 1872942 h 5778636"/>
              <a:gd name="connsiteX273" fmla="*/ 6628726 w 10953750"/>
              <a:gd name="connsiteY273" fmla="*/ 1961721 h 5778636"/>
              <a:gd name="connsiteX274" fmla="*/ 6630800 w 10953750"/>
              <a:gd name="connsiteY274" fmla="*/ 1965647 h 5778636"/>
              <a:gd name="connsiteX275" fmla="*/ 6651567 w 10953750"/>
              <a:gd name="connsiteY275" fmla="*/ 1970765 h 5778636"/>
              <a:gd name="connsiteX276" fmla="*/ 6665391 w 10953750"/>
              <a:gd name="connsiteY276" fmla="*/ 2002626 h 5778636"/>
              <a:gd name="connsiteX277" fmla="*/ 6630305 w 10953750"/>
              <a:gd name="connsiteY277" fmla="*/ 2014086 h 5778636"/>
              <a:gd name="connsiteX278" fmla="*/ 6611153 w 10953750"/>
              <a:gd name="connsiteY278" fmla="*/ 2010125 h 5778636"/>
              <a:gd name="connsiteX279" fmla="*/ 6622667 w 10953750"/>
              <a:gd name="connsiteY279" fmla="*/ 2045211 h 5778636"/>
              <a:gd name="connsiteX280" fmla="*/ 6634193 w 10953750"/>
              <a:gd name="connsiteY280" fmla="*/ 2063227 h 5778636"/>
              <a:gd name="connsiteX281" fmla="*/ 6620980 w 10953750"/>
              <a:gd name="connsiteY281" fmla="*/ 2146471 h 5778636"/>
              <a:gd name="connsiteX282" fmla="*/ 6584019 w 10953750"/>
              <a:gd name="connsiteY282" fmla="*/ 2198064 h 5778636"/>
              <a:gd name="connsiteX283" fmla="*/ 6563700 w 10953750"/>
              <a:gd name="connsiteY283" fmla="*/ 2212784 h 5778636"/>
              <a:gd name="connsiteX284" fmla="*/ 6540823 w 10953750"/>
              <a:gd name="connsiteY284" fmla="*/ 2254950 h 5778636"/>
              <a:gd name="connsiteX285" fmla="*/ 6541954 w 10953750"/>
              <a:gd name="connsiteY285" fmla="*/ 2287476 h 5778636"/>
              <a:gd name="connsiteX286" fmla="*/ 6538937 w 10953750"/>
              <a:gd name="connsiteY286" fmla="*/ 2312152 h 5778636"/>
              <a:gd name="connsiteX287" fmla="*/ 6515612 w 10953750"/>
              <a:gd name="connsiteY287" fmla="*/ 2334478 h 5778636"/>
              <a:gd name="connsiteX288" fmla="*/ 6455835 w 10953750"/>
              <a:gd name="connsiteY288" fmla="*/ 2342888 h 5778636"/>
              <a:gd name="connsiteX289" fmla="*/ 6434149 w 10953750"/>
              <a:gd name="connsiteY289" fmla="*/ 2332232 h 5778636"/>
              <a:gd name="connsiteX290" fmla="*/ 6441678 w 10953750"/>
              <a:gd name="connsiteY290" fmla="*/ 2454733 h 5778636"/>
              <a:gd name="connsiteX291" fmla="*/ 6413970 w 10953750"/>
              <a:gd name="connsiteY291" fmla="*/ 2476358 h 5778636"/>
              <a:gd name="connsiteX292" fmla="*/ 6383975 w 10953750"/>
              <a:gd name="connsiteY292" fmla="*/ 2467070 h 5778636"/>
              <a:gd name="connsiteX293" fmla="*/ 6393451 w 10953750"/>
              <a:gd name="connsiteY293" fmla="*/ 2447021 h 5778636"/>
              <a:gd name="connsiteX294" fmla="*/ 6397388 w 10953750"/>
              <a:gd name="connsiteY294" fmla="*/ 2427883 h 5778636"/>
              <a:gd name="connsiteX295" fmla="*/ 6373852 w 10953750"/>
              <a:gd name="connsiteY295" fmla="*/ 2423221 h 5778636"/>
              <a:gd name="connsiteX296" fmla="*/ 6353993 w 10953750"/>
              <a:gd name="connsiteY296" fmla="*/ 2440711 h 5778636"/>
              <a:gd name="connsiteX297" fmla="*/ 6332519 w 10953750"/>
              <a:gd name="connsiteY297" fmla="*/ 2457044 h 5778636"/>
              <a:gd name="connsiteX298" fmla="*/ 6339473 w 10953750"/>
              <a:gd name="connsiteY298" fmla="*/ 2413231 h 5778636"/>
              <a:gd name="connsiteX299" fmla="*/ 6381786 w 10953750"/>
              <a:gd name="connsiteY299" fmla="*/ 2299599 h 5778636"/>
              <a:gd name="connsiteX300" fmla="*/ 6431676 w 10953750"/>
              <a:gd name="connsiteY300" fmla="*/ 2240190 h 5778636"/>
              <a:gd name="connsiteX301" fmla="*/ 6442307 w 10953750"/>
              <a:gd name="connsiteY301" fmla="*/ 2218530 h 5778636"/>
              <a:gd name="connsiteX302" fmla="*/ 6442120 w 10953750"/>
              <a:gd name="connsiteY302" fmla="*/ 2157402 h 5778636"/>
              <a:gd name="connsiteX303" fmla="*/ 6461060 w 10953750"/>
              <a:gd name="connsiteY303" fmla="*/ 2134374 h 5778636"/>
              <a:gd name="connsiteX304" fmla="*/ 6506094 w 10953750"/>
              <a:gd name="connsiteY304" fmla="*/ 2088565 h 5778636"/>
              <a:gd name="connsiteX305" fmla="*/ 6525058 w 10953750"/>
              <a:gd name="connsiteY305" fmla="*/ 2031398 h 5778636"/>
              <a:gd name="connsiteX306" fmla="*/ 6548606 w 10953750"/>
              <a:gd name="connsiteY306" fmla="*/ 2018991 h 5778636"/>
              <a:gd name="connsiteX307" fmla="*/ 6570763 w 10953750"/>
              <a:gd name="connsiteY307" fmla="*/ 2015347 h 5778636"/>
              <a:gd name="connsiteX308" fmla="*/ 6560864 w 10953750"/>
              <a:gd name="connsiteY308" fmla="*/ 1981418 h 5778636"/>
              <a:gd name="connsiteX309" fmla="*/ 6548431 w 10953750"/>
              <a:gd name="connsiteY309" fmla="*/ 1940794 h 5778636"/>
              <a:gd name="connsiteX310" fmla="*/ 6581691 w 10953750"/>
              <a:gd name="connsiteY310" fmla="*/ 1901188 h 5778636"/>
              <a:gd name="connsiteX311" fmla="*/ 6619583 w 10953750"/>
              <a:gd name="connsiteY311" fmla="*/ 1838063 h 5778636"/>
              <a:gd name="connsiteX312" fmla="*/ 6606914 w 10953750"/>
              <a:gd name="connsiteY312" fmla="*/ 1804590 h 5778636"/>
              <a:gd name="connsiteX313" fmla="*/ 6597474 w 10953750"/>
              <a:gd name="connsiteY313" fmla="*/ 1773430 h 5778636"/>
              <a:gd name="connsiteX314" fmla="*/ 6644879 w 10953750"/>
              <a:gd name="connsiteY314" fmla="*/ 1639048 h 5778636"/>
              <a:gd name="connsiteX315" fmla="*/ 6703301 w 10953750"/>
              <a:gd name="connsiteY315" fmla="*/ 1588192 h 5778636"/>
              <a:gd name="connsiteX316" fmla="*/ 6705611 w 10953750"/>
              <a:gd name="connsiteY316" fmla="*/ 1584968 h 5778636"/>
              <a:gd name="connsiteX317" fmla="*/ 6692011 w 10953750"/>
              <a:gd name="connsiteY317" fmla="*/ 1563026 h 5778636"/>
              <a:gd name="connsiteX318" fmla="*/ 6723632 w 10953750"/>
              <a:gd name="connsiteY318" fmla="*/ 1556402 h 5778636"/>
              <a:gd name="connsiteX319" fmla="*/ 6733556 w 10953750"/>
              <a:gd name="connsiteY319" fmla="*/ 1556192 h 5778636"/>
              <a:gd name="connsiteX320" fmla="*/ 6777858 w 10953750"/>
              <a:gd name="connsiteY320" fmla="*/ 1565972 h 5778636"/>
              <a:gd name="connsiteX321" fmla="*/ 6797022 w 10953750"/>
              <a:gd name="connsiteY321" fmla="*/ 1552864 h 5778636"/>
              <a:gd name="connsiteX322" fmla="*/ 6788265 w 10953750"/>
              <a:gd name="connsiteY322" fmla="*/ 1534392 h 5778636"/>
              <a:gd name="connsiteX323" fmla="*/ 6728524 w 10953750"/>
              <a:gd name="connsiteY323" fmla="*/ 1491594 h 5778636"/>
              <a:gd name="connsiteX324" fmla="*/ 6733616 w 10953750"/>
              <a:gd name="connsiteY324" fmla="*/ 1470845 h 5778636"/>
              <a:gd name="connsiteX325" fmla="*/ 6789493 w 10953750"/>
              <a:gd name="connsiteY325" fmla="*/ 1430363 h 5778636"/>
              <a:gd name="connsiteX326" fmla="*/ 6795504 w 10953750"/>
              <a:gd name="connsiteY326" fmla="*/ 1415151 h 5778636"/>
              <a:gd name="connsiteX327" fmla="*/ 6802011 w 10953750"/>
              <a:gd name="connsiteY327" fmla="*/ 1351500 h 5778636"/>
              <a:gd name="connsiteX328" fmla="*/ 6808282 w 10953750"/>
              <a:gd name="connsiteY328" fmla="*/ 1294999 h 5778636"/>
              <a:gd name="connsiteX329" fmla="*/ 6812219 w 10953750"/>
              <a:gd name="connsiteY329" fmla="*/ 1275862 h 5778636"/>
              <a:gd name="connsiteX330" fmla="*/ 6860282 w 10953750"/>
              <a:gd name="connsiteY330" fmla="*/ 1188308 h 5778636"/>
              <a:gd name="connsiteX331" fmla="*/ 6877148 w 10953750"/>
              <a:gd name="connsiteY331" fmla="*/ 1161355 h 5778636"/>
              <a:gd name="connsiteX332" fmla="*/ 6917350 w 10953750"/>
              <a:gd name="connsiteY332" fmla="*/ 1095006 h 5778636"/>
              <a:gd name="connsiteX333" fmla="*/ 6925671 w 10953750"/>
              <a:gd name="connsiteY333" fmla="*/ 1076569 h 5778636"/>
              <a:gd name="connsiteX334" fmla="*/ 6958520 w 10953750"/>
              <a:gd name="connsiteY334" fmla="*/ 965916 h 5778636"/>
              <a:gd name="connsiteX335" fmla="*/ 6999394 w 10953750"/>
              <a:gd name="connsiteY335" fmla="*/ 929325 h 5778636"/>
              <a:gd name="connsiteX336" fmla="*/ 7035448 w 10953750"/>
              <a:gd name="connsiteY336" fmla="*/ 855125 h 5778636"/>
              <a:gd name="connsiteX337" fmla="*/ 7029050 w 10953750"/>
              <a:gd name="connsiteY337" fmla="*/ 765150 h 5778636"/>
              <a:gd name="connsiteX338" fmla="*/ 7022132 w 10953750"/>
              <a:gd name="connsiteY338" fmla="*/ 757755 h 5778636"/>
              <a:gd name="connsiteX339" fmla="*/ 7029993 w 10953750"/>
              <a:gd name="connsiteY339" fmla="*/ 736549 h 5778636"/>
              <a:gd name="connsiteX340" fmla="*/ 7064384 w 10953750"/>
              <a:gd name="connsiteY340" fmla="*/ 729470 h 5778636"/>
              <a:gd name="connsiteX341" fmla="*/ 7103219 w 10953750"/>
              <a:gd name="connsiteY341" fmla="*/ 637745 h 5778636"/>
              <a:gd name="connsiteX342" fmla="*/ 7088029 w 10953750"/>
              <a:gd name="connsiteY342" fmla="*/ 580507 h 5778636"/>
              <a:gd name="connsiteX343" fmla="*/ 7078377 w 10953750"/>
              <a:gd name="connsiteY343" fmla="*/ 522358 h 5778636"/>
              <a:gd name="connsiteX344" fmla="*/ 7136975 w 10953750"/>
              <a:gd name="connsiteY344" fmla="*/ 549699 h 5778636"/>
              <a:gd name="connsiteX345" fmla="*/ 7153853 w 10953750"/>
              <a:gd name="connsiteY345" fmla="*/ 505676 h 5778636"/>
              <a:gd name="connsiteX346" fmla="*/ 7172334 w 10953750"/>
              <a:gd name="connsiteY346" fmla="*/ 479880 h 5778636"/>
              <a:gd name="connsiteX347" fmla="*/ 7200326 w 10953750"/>
              <a:gd name="connsiteY347" fmla="*/ 382827 h 5778636"/>
              <a:gd name="connsiteX348" fmla="*/ 7297458 w 10953750"/>
              <a:gd name="connsiteY348" fmla="*/ 93770 h 5778636"/>
              <a:gd name="connsiteX349" fmla="*/ 7299320 w 10953750"/>
              <a:gd name="connsiteY349" fmla="*/ 70706 h 5778636"/>
              <a:gd name="connsiteX350" fmla="*/ 7275089 w 10953750"/>
              <a:gd name="connsiteY350" fmla="*/ 70425 h 5778636"/>
              <a:gd name="connsiteX351" fmla="*/ 7256397 w 10953750"/>
              <a:gd name="connsiteY351" fmla="*/ 69233 h 5778636"/>
              <a:gd name="connsiteX352" fmla="*/ 7253875 w 10953750"/>
              <a:gd name="connsiteY352" fmla="*/ 45469 h 5778636"/>
              <a:gd name="connsiteX353" fmla="*/ 7264270 w 10953750"/>
              <a:gd name="connsiteY353" fmla="*/ 30958 h 5778636"/>
              <a:gd name="connsiteX354" fmla="*/ 6995439 w 10953750"/>
              <a:gd name="connsiteY354" fmla="*/ 0 h 5778636"/>
              <a:gd name="connsiteX355" fmla="*/ 7132522 w 10953750"/>
              <a:gd name="connsiteY355" fmla="*/ 0 h 5778636"/>
              <a:gd name="connsiteX356" fmla="*/ 7129053 w 10953750"/>
              <a:gd name="connsiteY356" fmla="*/ 4842 h 5778636"/>
              <a:gd name="connsiteX357" fmla="*/ 7070770 w 10953750"/>
              <a:gd name="connsiteY357" fmla="*/ 185104 h 5778636"/>
              <a:gd name="connsiteX358" fmla="*/ 7036826 w 10953750"/>
              <a:gd name="connsiteY358" fmla="*/ 212022 h 5778636"/>
              <a:gd name="connsiteX359" fmla="*/ 7024829 w 10953750"/>
              <a:gd name="connsiteY359" fmla="*/ 208306 h 5778636"/>
              <a:gd name="connsiteX360" fmla="*/ 7024357 w 10953750"/>
              <a:gd name="connsiteY360" fmla="*/ 222607 h 5778636"/>
              <a:gd name="connsiteX361" fmla="*/ 7028965 w 10953750"/>
              <a:gd name="connsiteY361" fmla="*/ 233227 h 5778636"/>
              <a:gd name="connsiteX362" fmla="*/ 7021563 w 10953750"/>
              <a:gd name="connsiteY362" fmla="*/ 257201 h 5778636"/>
              <a:gd name="connsiteX363" fmla="*/ 7011652 w 10953750"/>
              <a:gd name="connsiteY363" fmla="*/ 240342 h 5778636"/>
              <a:gd name="connsiteX364" fmla="*/ 7009577 w 10953750"/>
              <a:gd name="connsiteY364" fmla="*/ 236416 h 5778636"/>
              <a:gd name="connsiteX365" fmla="*/ 6999430 w 10953750"/>
              <a:gd name="connsiteY365" fmla="*/ 226707 h 5778636"/>
              <a:gd name="connsiteX366" fmla="*/ 6989730 w 10953750"/>
              <a:gd name="connsiteY366" fmla="*/ 236836 h 5778636"/>
              <a:gd name="connsiteX367" fmla="*/ 6939393 w 10953750"/>
              <a:gd name="connsiteY367" fmla="*/ 276407 h 5778636"/>
              <a:gd name="connsiteX368" fmla="*/ 6921160 w 10953750"/>
              <a:gd name="connsiteY368" fmla="*/ 277983 h 5778636"/>
              <a:gd name="connsiteX369" fmla="*/ 6913123 w 10953750"/>
              <a:gd name="connsiteY369" fmla="*/ 220991 h 5778636"/>
              <a:gd name="connsiteX370" fmla="*/ 6967198 w 10953750"/>
              <a:gd name="connsiteY370" fmla="*/ 118225 h 5778636"/>
              <a:gd name="connsiteX371" fmla="*/ 6991913 w 10953750"/>
              <a:gd name="connsiteY371" fmla="*/ 87137 h 5778636"/>
              <a:gd name="connsiteX372" fmla="*/ 6994695 w 10953750"/>
              <a:gd name="connsiteY372" fmla="*/ 69611 h 5778636"/>
              <a:gd name="connsiteX373" fmla="*/ 6986646 w 10953750"/>
              <a:gd name="connsiteY373" fmla="*/ 29689 h 5778636"/>
              <a:gd name="connsiteX374" fmla="*/ 6276976 w 10953750"/>
              <a:gd name="connsiteY374" fmla="*/ 0 h 5778636"/>
              <a:gd name="connsiteX375" fmla="*/ 6675372 w 10953750"/>
              <a:gd name="connsiteY375" fmla="*/ 0 h 5778636"/>
              <a:gd name="connsiteX376" fmla="*/ 6673365 w 10953750"/>
              <a:gd name="connsiteY376" fmla="*/ 5505 h 5778636"/>
              <a:gd name="connsiteX377" fmla="*/ 6675103 w 10953750"/>
              <a:gd name="connsiteY377" fmla="*/ 21198 h 5778636"/>
              <a:gd name="connsiteX378" fmla="*/ 6674408 w 10953750"/>
              <a:gd name="connsiteY378" fmla="*/ 25579 h 5778636"/>
              <a:gd name="connsiteX379" fmla="*/ 6610482 w 10953750"/>
              <a:gd name="connsiteY379" fmla="*/ 26138 h 5778636"/>
              <a:gd name="connsiteX380" fmla="*/ 6573793 w 10953750"/>
              <a:gd name="connsiteY380" fmla="*/ 19373 h 5778636"/>
              <a:gd name="connsiteX381" fmla="*/ 6569173 w 10953750"/>
              <a:gd name="connsiteY381" fmla="*/ 25822 h 5778636"/>
              <a:gd name="connsiteX382" fmla="*/ 6572378 w 10953750"/>
              <a:gd name="connsiteY382" fmla="*/ 62274 h 5778636"/>
              <a:gd name="connsiteX383" fmla="*/ 6586662 w 10953750"/>
              <a:gd name="connsiteY383" fmla="*/ 96904 h 5778636"/>
              <a:gd name="connsiteX384" fmla="*/ 6606249 w 10953750"/>
              <a:gd name="connsiteY384" fmla="*/ 137773 h 5778636"/>
              <a:gd name="connsiteX385" fmla="*/ 6577149 w 10953750"/>
              <a:gd name="connsiteY385" fmla="*/ 168161 h 5778636"/>
              <a:gd name="connsiteX386" fmla="*/ 6574368 w 10953750"/>
              <a:gd name="connsiteY386" fmla="*/ 185686 h 5778636"/>
              <a:gd name="connsiteX387" fmla="*/ 6575498 w 10953750"/>
              <a:gd name="connsiteY387" fmla="*/ 218213 h 5778636"/>
              <a:gd name="connsiteX388" fmla="*/ 6566954 w 10953750"/>
              <a:gd name="connsiteY388" fmla="*/ 226730 h 5778636"/>
              <a:gd name="connsiteX389" fmla="*/ 6558385 w 10953750"/>
              <a:gd name="connsiteY389" fmla="*/ 269386 h 5778636"/>
              <a:gd name="connsiteX390" fmla="*/ 6556038 w 10953750"/>
              <a:gd name="connsiteY390" fmla="*/ 323819 h 5778636"/>
              <a:gd name="connsiteX391" fmla="*/ 6526491 w 10953750"/>
              <a:gd name="connsiteY391" fmla="*/ 334368 h 5778636"/>
              <a:gd name="connsiteX392" fmla="*/ 6508035 w 10953750"/>
              <a:gd name="connsiteY392" fmla="*/ 326026 h 5778636"/>
              <a:gd name="connsiteX393" fmla="*/ 6476898 w 10953750"/>
              <a:gd name="connsiteY393" fmla="*/ 301279 h 5778636"/>
              <a:gd name="connsiteX394" fmla="*/ 6422249 w 10953750"/>
              <a:gd name="connsiteY394" fmla="*/ 237732 h 5778636"/>
              <a:gd name="connsiteX395" fmla="*/ 6409755 w 10953750"/>
              <a:gd name="connsiteY395" fmla="*/ 282456 h 5778636"/>
              <a:gd name="connsiteX396" fmla="*/ 6391486 w 10953750"/>
              <a:gd name="connsiteY396" fmla="*/ 335241 h 5778636"/>
              <a:gd name="connsiteX397" fmla="*/ 6385910 w 10953750"/>
              <a:gd name="connsiteY397" fmla="*/ 387360 h 5778636"/>
              <a:gd name="connsiteX398" fmla="*/ 6374028 w 10953750"/>
              <a:gd name="connsiteY398" fmla="*/ 547189 h 5778636"/>
              <a:gd name="connsiteX399" fmla="*/ 6357633 w 10953750"/>
              <a:gd name="connsiteY399" fmla="*/ 559842 h 5778636"/>
              <a:gd name="connsiteX400" fmla="*/ 6342630 w 10953750"/>
              <a:gd name="connsiteY400" fmla="*/ 563732 h 5778636"/>
              <a:gd name="connsiteX401" fmla="*/ 6350467 w 10953750"/>
              <a:gd name="connsiteY401" fmla="*/ 576666 h 5778636"/>
              <a:gd name="connsiteX402" fmla="*/ 6359683 w 10953750"/>
              <a:gd name="connsiteY402" fmla="*/ 597907 h 5778636"/>
              <a:gd name="connsiteX403" fmla="*/ 6353201 w 10953750"/>
              <a:gd name="connsiteY403" fmla="*/ 627419 h 5778636"/>
              <a:gd name="connsiteX404" fmla="*/ 6366801 w 10953750"/>
              <a:gd name="connsiteY404" fmla="*/ 649361 h 5778636"/>
              <a:gd name="connsiteX405" fmla="*/ 6382935 w 10953750"/>
              <a:gd name="connsiteY405" fmla="*/ 677997 h 5778636"/>
              <a:gd name="connsiteX406" fmla="*/ 6360083 w 10953750"/>
              <a:gd name="connsiteY406" fmla="*/ 686023 h 5778636"/>
              <a:gd name="connsiteX407" fmla="*/ 6349004 w 10953750"/>
              <a:gd name="connsiteY407" fmla="*/ 687846 h 5778636"/>
              <a:gd name="connsiteX408" fmla="*/ 6367908 w 10953750"/>
              <a:gd name="connsiteY408" fmla="*/ 716027 h 5778636"/>
              <a:gd name="connsiteX409" fmla="*/ 6368815 w 10953750"/>
              <a:gd name="connsiteY409" fmla="*/ 738634 h 5778636"/>
              <a:gd name="connsiteX410" fmla="*/ 6348968 w 10953750"/>
              <a:gd name="connsiteY410" fmla="*/ 739054 h 5778636"/>
              <a:gd name="connsiteX411" fmla="*/ 6275318 w 10953750"/>
              <a:gd name="connsiteY411" fmla="*/ 783881 h 5778636"/>
              <a:gd name="connsiteX412" fmla="*/ 6272300 w 10953750"/>
              <a:gd name="connsiteY412" fmla="*/ 808557 h 5778636"/>
              <a:gd name="connsiteX413" fmla="*/ 6211096 w 10953750"/>
              <a:gd name="connsiteY413" fmla="*/ 876938 h 5778636"/>
              <a:gd name="connsiteX414" fmla="*/ 6208326 w 10953750"/>
              <a:gd name="connsiteY414" fmla="*/ 877394 h 5778636"/>
              <a:gd name="connsiteX415" fmla="*/ 6192156 w 10953750"/>
              <a:gd name="connsiteY415" fmla="*/ 899966 h 5778636"/>
              <a:gd name="connsiteX416" fmla="*/ 6198379 w 10953750"/>
              <a:gd name="connsiteY416" fmla="*/ 911743 h 5778636"/>
              <a:gd name="connsiteX417" fmla="*/ 6221231 w 10953750"/>
              <a:gd name="connsiteY417" fmla="*/ 903717 h 5778636"/>
              <a:gd name="connsiteX418" fmla="*/ 6235775 w 10953750"/>
              <a:gd name="connsiteY418" fmla="*/ 897058 h 5778636"/>
              <a:gd name="connsiteX419" fmla="*/ 6236918 w 10953750"/>
              <a:gd name="connsiteY419" fmla="*/ 912515 h 5778636"/>
              <a:gd name="connsiteX420" fmla="*/ 6227666 w 10953750"/>
              <a:gd name="connsiteY420" fmla="*/ 942482 h 5778636"/>
              <a:gd name="connsiteX421" fmla="*/ 6225791 w 10953750"/>
              <a:gd name="connsiteY421" fmla="*/ 982615 h 5778636"/>
              <a:gd name="connsiteX422" fmla="*/ 6216315 w 10953750"/>
              <a:gd name="connsiteY422" fmla="*/ 1002664 h 5778636"/>
              <a:gd name="connsiteX423" fmla="*/ 6195500 w 10953750"/>
              <a:gd name="connsiteY423" fmla="*/ 1065824 h 5778636"/>
              <a:gd name="connsiteX424" fmla="*/ 6213932 w 10953750"/>
              <a:gd name="connsiteY424" fmla="*/ 1108305 h 5778636"/>
              <a:gd name="connsiteX425" fmla="*/ 6215510 w 10953750"/>
              <a:gd name="connsiteY425" fmla="*/ 1160670 h 5778636"/>
              <a:gd name="connsiteX426" fmla="*/ 6176264 w 10953750"/>
              <a:gd name="connsiteY426" fmla="*/ 1181349 h 5778636"/>
              <a:gd name="connsiteX427" fmla="*/ 6140010 w 10953750"/>
              <a:gd name="connsiteY427" fmla="*/ 1211491 h 5778636"/>
              <a:gd name="connsiteX428" fmla="*/ 6132149 w 10953750"/>
              <a:gd name="connsiteY428" fmla="*/ 1232696 h 5778636"/>
              <a:gd name="connsiteX429" fmla="*/ 6132820 w 10953750"/>
              <a:gd name="connsiteY429" fmla="*/ 1262454 h 5778636"/>
              <a:gd name="connsiteX430" fmla="*/ 6140893 w 10953750"/>
              <a:gd name="connsiteY430" fmla="*/ 1268237 h 5778636"/>
              <a:gd name="connsiteX431" fmla="*/ 6139950 w 10953750"/>
              <a:gd name="connsiteY431" fmla="*/ 1296839 h 5778636"/>
              <a:gd name="connsiteX432" fmla="*/ 6107857 w 10953750"/>
              <a:gd name="connsiteY432" fmla="*/ 1317763 h 5778636"/>
              <a:gd name="connsiteX433" fmla="*/ 6089764 w 10953750"/>
              <a:gd name="connsiteY433" fmla="*/ 1448745 h 5778636"/>
              <a:gd name="connsiteX434" fmla="*/ 6134054 w 10953750"/>
              <a:gd name="connsiteY434" fmla="*/ 1475595 h 5778636"/>
              <a:gd name="connsiteX435" fmla="*/ 6152709 w 10953750"/>
              <a:gd name="connsiteY435" fmla="*/ 1527996 h 5778636"/>
              <a:gd name="connsiteX436" fmla="*/ 6139992 w 10953750"/>
              <a:gd name="connsiteY436" fmla="*/ 1562800 h 5778636"/>
              <a:gd name="connsiteX437" fmla="*/ 6096125 w 10953750"/>
              <a:gd name="connsiteY437" fmla="*/ 1589928 h 5778636"/>
              <a:gd name="connsiteX438" fmla="*/ 6080650 w 10953750"/>
              <a:gd name="connsiteY438" fmla="*/ 1608119 h 5778636"/>
              <a:gd name="connsiteX439" fmla="*/ 6042087 w 10953750"/>
              <a:gd name="connsiteY439" fmla="*/ 1641485 h 5778636"/>
              <a:gd name="connsiteX440" fmla="*/ 6029406 w 10953750"/>
              <a:gd name="connsiteY440" fmla="*/ 1625081 h 5778636"/>
              <a:gd name="connsiteX441" fmla="*/ 6047179 w 10953750"/>
              <a:gd name="connsiteY441" fmla="*/ 1620736 h 5778636"/>
              <a:gd name="connsiteX442" fmla="*/ 6062182 w 10953750"/>
              <a:gd name="connsiteY442" fmla="*/ 1616845 h 5778636"/>
              <a:gd name="connsiteX443" fmla="*/ 6057810 w 10953750"/>
              <a:gd name="connsiteY443" fmla="*/ 1599075 h 5778636"/>
              <a:gd name="connsiteX444" fmla="*/ 6001758 w 10953750"/>
              <a:gd name="connsiteY444" fmla="*/ 1561359 h 5778636"/>
              <a:gd name="connsiteX445" fmla="*/ 6005670 w 10953750"/>
              <a:gd name="connsiteY445" fmla="*/ 1576361 h 5778636"/>
              <a:gd name="connsiteX446" fmla="*/ 5994332 w 10953750"/>
              <a:gd name="connsiteY446" fmla="*/ 1619473 h 5778636"/>
              <a:gd name="connsiteX447" fmla="*/ 5973789 w 10953750"/>
              <a:gd name="connsiteY447" fmla="*/ 1624274 h 5778636"/>
              <a:gd name="connsiteX448" fmla="*/ 5949310 w 10953750"/>
              <a:gd name="connsiteY448" fmla="*/ 1648212 h 5778636"/>
              <a:gd name="connsiteX449" fmla="*/ 5931053 w 10953750"/>
              <a:gd name="connsiteY449" fmla="*/ 1683928 h 5778636"/>
              <a:gd name="connsiteX450" fmla="*/ 5910535 w 10953750"/>
              <a:gd name="connsiteY450" fmla="*/ 1654591 h 5778636"/>
              <a:gd name="connsiteX451" fmla="*/ 5881671 w 10953750"/>
              <a:gd name="connsiteY451" fmla="*/ 1677828 h 5778636"/>
              <a:gd name="connsiteX452" fmla="*/ 5876132 w 10953750"/>
              <a:gd name="connsiteY452" fmla="*/ 1678739 h 5778636"/>
              <a:gd name="connsiteX453" fmla="*/ 5862991 w 10953750"/>
              <a:gd name="connsiteY453" fmla="*/ 1659566 h 5778636"/>
              <a:gd name="connsiteX454" fmla="*/ 5872715 w 10953750"/>
              <a:gd name="connsiteY454" fmla="*/ 1615298 h 5778636"/>
              <a:gd name="connsiteX455" fmla="*/ 5901119 w 10953750"/>
              <a:gd name="connsiteY455" fmla="*/ 1589292 h 5778636"/>
              <a:gd name="connsiteX456" fmla="*/ 5916594 w 10953750"/>
              <a:gd name="connsiteY456" fmla="*/ 1571101 h 5778636"/>
              <a:gd name="connsiteX457" fmla="*/ 5904409 w 10953750"/>
              <a:gd name="connsiteY457" fmla="*/ 1506257 h 5778636"/>
              <a:gd name="connsiteX458" fmla="*/ 5918505 w 10953750"/>
              <a:gd name="connsiteY458" fmla="*/ 1479760 h 5778636"/>
              <a:gd name="connsiteX459" fmla="*/ 5943903 w 10953750"/>
              <a:gd name="connsiteY459" fmla="*/ 1461359 h 5778636"/>
              <a:gd name="connsiteX460" fmla="*/ 5937693 w 10953750"/>
              <a:gd name="connsiteY460" fmla="*/ 1432513 h 5778636"/>
              <a:gd name="connsiteX461" fmla="*/ 5966792 w 10953750"/>
              <a:gd name="connsiteY461" fmla="*/ 1402125 h 5778636"/>
              <a:gd name="connsiteX462" fmla="*/ 5981584 w 10953750"/>
              <a:gd name="connsiteY462" fmla="*/ 1371246 h 5778636"/>
              <a:gd name="connsiteX463" fmla="*/ 5997083 w 10953750"/>
              <a:gd name="connsiteY463" fmla="*/ 1318916 h 5778636"/>
              <a:gd name="connsiteX464" fmla="*/ 5983035 w 10953750"/>
              <a:gd name="connsiteY464" fmla="*/ 1277136 h 5778636"/>
              <a:gd name="connsiteX465" fmla="*/ 6013761 w 10953750"/>
              <a:gd name="connsiteY465" fmla="*/ 1230835 h 5778636"/>
              <a:gd name="connsiteX466" fmla="*/ 6041918 w 10953750"/>
              <a:gd name="connsiteY466" fmla="*/ 1229049 h 5778636"/>
              <a:gd name="connsiteX467" fmla="*/ 6013326 w 10953750"/>
              <a:gd name="connsiteY467" fmla="*/ 1193927 h 5778636"/>
              <a:gd name="connsiteX468" fmla="*/ 6023250 w 10953750"/>
              <a:gd name="connsiteY468" fmla="*/ 1193717 h 5778636"/>
              <a:gd name="connsiteX469" fmla="*/ 6061130 w 10953750"/>
              <a:gd name="connsiteY469" fmla="*/ 1147662 h 5778636"/>
              <a:gd name="connsiteX470" fmla="*/ 6051914 w 10953750"/>
              <a:gd name="connsiteY470" fmla="*/ 1126422 h 5778636"/>
              <a:gd name="connsiteX471" fmla="*/ 6040611 w 10953750"/>
              <a:gd name="connsiteY471" fmla="*/ 1118325 h 5778636"/>
              <a:gd name="connsiteX472" fmla="*/ 6016628 w 10953750"/>
              <a:gd name="connsiteY472" fmla="*/ 1093824 h 5778636"/>
              <a:gd name="connsiteX473" fmla="*/ 6040013 w 10953750"/>
              <a:gd name="connsiteY473" fmla="*/ 986150 h 5778636"/>
              <a:gd name="connsiteX474" fmla="*/ 6086982 w 10953750"/>
              <a:gd name="connsiteY474" fmla="*/ 814860 h 5778636"/>
              <a:gd name="connsiteX475" fmla="*/ 6106865 w 10953750"/>
              <a:gd name="connsiteY475" fmla="*/ 763232 h 5778636"/>
              <a:gd name="connsiteX476" fmla="*/ 6118663 w 10953750"/>
              <a:gd name="connsiteY476" fmla="*/ 722889 h 5778636"/>
              <a:gd name="connsiteX477" fmla="*/ 6132100 w 10953750"/>
              <a:gd name="connsiteY477" fmla="*/ 649565 h 5778636"/>
              <a:gd name="connsiteX478" fmla="*/ 6155921 w 10953750"/>
              <a:gd name="connsiteY478" fmla="*/ 578799 h 5778636"/>
              <a:gd name="connsiteX479" fmla="*/ 6193341 w 10953750"/>
              <a:gd name="connsiteY479" fmla="*/ 529975 h 5778636"/>
              <a:gd name="connsiteX480" fmla="*/ 6190384 w 10953750"/>
              <a:gd name="connsiteY480" fmla="*/ 469303 h 5778636"/>
              <a:gd name="connsiteX481" fmla="*/ 6206343 w 10953750"/>
              <a:gd name="connsiteY481" fmla="*/ 419742 h 5778636"/>
              <a:gd name="connsiteX482" fmla="*/ 6212862 w 10953750"/>
              <a:gd name="connsiteY482" fmla="*/ 339021 h 5778636"/>
              <a:gd name="connsiteX483" fmla="*/ 6247809 w 10953750"/>
              <a:gd name="connsiteY483" fmla="*/ 198155 h 5778636"/>
              <a:gd name="connsiteX484" fmla="*/ 6280658 w 10953750"/>
              <a:gd name="connsiteY484" fmla="*/ 87502 h 5778636"/>
              <a:gd name="connsiteX485" fmla="*/ 6279987 w 10953750"/>
              <a:gd name="connsiteY485" fmla="*/ 57745 h 5778636"/>
              <a:gd name="connsiteX486" fmla="*/ 6270772 w 10953750"/>
              <a:gd name="connsiteY486" fmla="*/ 8258 h 5778636"/>
              <a:gd name="connsiteX487" fmla="*/ 0 w 10953750"/>
              <a:gd name="connsiteY487" fmla="*/ 0 h 5778636"/>
              <a:gd name="connsiteX488" fmla="*/ 6204714 w 10953750"/>
              <a:gd name="connsiteY488" fmla="*/ 0 h 5778636"/>
              <a:gd name="connsiteX489" fmla="*/ 6191394 w 10953750"/>
              <a:gd name="connsiteY489" fmla="*/ 21114 h 5778636"/>
              <a:gd name="connsiteX490" fmla="*/ 6190215 w 10953750"/>
              <a:gd name="connsiteY490" fmla="*/ 56866 h 5778636"/>
              <a:gd name="connsiteX491" fmla="*/ 6209590 w 10953750"/>
              <a:gd name="connsiteY491" fmla="*/ 70746 h 5778636"/>
              <a:gd name="connsiteX492" fmla="*/ 6212807 w 10953750"/>
              <a:gd name="connsiteY492" fmla="*/ 90129 h 5778636"/>
              <a:gd name="connsiteX493" fmla="*/ 6165016 w 10953750"/>
              <a:gd name="connsiteY493" fmla="*/ 119325 h 5778636"/>
              <a:gd name="connsiteX494" fmla="*/ 6153242 w 10953750"/>
              <a:gd name="connsiteY494" fmla="*/ 125528 h 5778636"/>
              <a:gd name="connsiteX495" fmla="*/ 6159464 w 10953750"/>
              <a:gd name="connsiteY495" fmla="*/ 137305 h 5778636"/>
              <a:gd name="connsiteX496" fmla="*/ 6167538 w 10953750"/>
              <a:gd name="connsiteY496" fmla="*/ 143089 h 5778636"/>
              <a:gd name="connsiteX497" fmla="*/ 6168445 w 10953750"/>
              <a:gd name="connsiteY497" fmla="*/ 165696 h 5778636"/>
              <a:gd name="connsiteX498" fmla="*/ 6162657 w 10953750"/>
              <a:gd name="connsiteY498" fmla="*/ 190827 h 5778636"/>
              <a:gd name="connsiteX499" fmla="*/ 6181573 w 10953750"/>
              <a:gd name="connsiteY499" fmla="*/ 201939 h 5778636"/>
              <a:gd name="connsiteX500" fmla="*/ 6193819 w 10953750"/>
              <a:gd name="connsiteY500" fmla="*/ 181435 h 5778636"/>
              <a:gd name="connsiteX501" fmla="*/ 6204674 w 10953750"/>
              <a:gd name="connsiteY501" fmla="*/ 169693 h 5778636"/>
              <a:gd name="connsiteX502" fmla="*/ 6218050 w 10953750"/>
              <a:gd name="connsiteY502" fmla="*/ 181716 h 5778636"/>
              <a:gd name="connsiteX503" fmla="*/ 6177872 w 10953750"/>
              <a:gd name="connsiteY503" fmla="*/ 213926 h 5778636"/>
              <a:gd name="connsiteX504" fmla="*/ 6137930 w 10953750"/>
              <a:gd name="connsiteY504" fmla="*/ 238986 h 5778636"/>
              <a:gd name="connsiteX505" fmla="*/ 6101852 w 10953750"/>
              <a:gd name="connsiteY505" fmla="*/ 347325 h 5778636"/>
              <a:gd name="connsiteX506" fmla="*/ 6114533 w 10953750"/>
              <a:gd name="connsiteY506" fmla="*/ 363729 h 5778636"/>
              <a:gd name="connsiteX507" fmla="*/ 6146142 w 10953750"/>
              <a:gd name="connsiteY507" fmla="*/ 374175 h 5778636"/>
              <a:gd name="connsiteX508" fmla="*/ 6153048 w 10953750"/>
              <a:gd name="connsiteY508" fmla="*/ 398640 h 5778636"/>
              <a:gd name="connsiteX509" fmla="*/ 6139660 w 10953750"/>
              <a:gd name="connsiteY509" fmla="*/ 403687 h 5778636"/>
              <a:gd name="connsiteX510" fmla="*/ 6087272 w 10953750"/>
              <a:gd name="connsiteY510" fmla="*/ 405193 h 5778636"/>
              <a:gd name="connsiteX511" fmla="*/ 6092576 w 10953750"/>
              <a:gd name="connsiteY511" fmla="*/ 411432 h 5778636"/>
              <a:gd name="connsiteX512" fmla="*/ 6088403 w 10953750"/>
              <a:gd name="connsiteY512" fmla="*/ 437719 h 5778636"/>
              <a:gd name="connsiteX513" fmla="*/ 6084702 w 10953750"/>
              <a:gd name="connsiteY513" fmla="*/ 449707 h 5778636"/>
              <a:gd name="connsiteX514" fmla="*/ 6080753 w 10953750"/>
              <a:gd name="connsiteY514" fmla="*/ 485913 h 5778636"/>
              <a:gd name="connsiteX515" fmla="*/ 6036179 w 10953750"/>
              <a:gd name="connsiteY515" fmla="*/ 534492 h 5778636"/>
              <a:gd name="connsiteX516" fmla="*/ 6019101 w 10953750"/>
              <a:gd name="connsiteY516" fmla="*/ 534456 h 5778636"/>
              <a:gd name="connsiteX517" fmla="*/ 5990721 w 10953750"/>
              <a:gd name="connsiteY517" fmla="*/ 526324 h 5778636"/>
              <a:gd name="connsiteX518" fmla="*/ 6006221 w 10953750"/>
              <a:gd name="connsiteY518" fmla="*/ 473994 h 5778636"/>
              <a:gd name="connsiteX519" fmla="*/ 6009027 w 10953750"/>
              <a:gd name="connsiteY519" fmla="*/ 422330 h 5778636"/>
              <a:gd name="connsiteX520" fmla="*/ 5981753 w 10953750"/>
              <a:gd name="connsiteY520" fmla="*/ 480863 h 5778636"/>
              <a:gd name="connsiteX521" fmla="*/ 5946419 w 10953750"/>
              <a:gd name="connsiteY521" fmla="*/ 516544 h 5778636"/>
              <a:gd name="connsiteX522" fmla="*/ 5933018 w 10953750"/>
              <a:gd name="connsiteY522" fmla="*/ 538660 h 5778636"/>
              <a:gd name="connsiteX523" fmla="*/ 5936707 w 10953750"/>
              <a:gd name="connsiteY523" fmla="*/ 543742 h 5778636"/>
              <a:gd name="connsiteX524" fmla="*/ 5890494 w 10953750"/>
              <a:gd name="connsiteY524" fmla="*/ 625303 h 5778636"/>
              <a:gd name="connsiteX525" fmla="*/ 5830705 w 10953750"/>
              <a:gd name="connsiteY525" fmla="*/ 650783 h 5778636"/>
              <a:gd name="connsiteX526" fmla="*/ 5803891 w 10953750"/>
              <a:gd name="connsiteY526" fmla="*/ 712085 h 5778636"/>
              <a:gd name="connsiteX527" fmla="*/ 5779140 w 10953750"/>
              <a:gd name="connsiteY527" fmla="*/ 794383 h 5778636"/>
              <a:gd name="connsiteX528" fmla="*/ 5757865 w 10953750"/>
              <a:gd name="connsiteY528" fmla="*/ 854774 h 5778636"/>
              <a:gd name="connsiteX529" fmla="*/ 5738218 w 10953750"/>
              <a:gd name="connsiteY529" fmla="*/ 899252 h 5778636"/>
              <a:gd name="connsiteX530" fmla="*/ 5728034 w 10953750"/>
              <a:gd name="connsiteY530" fmla="*/ 940751 h 5778636"/>
              <a:gd name="connsiteX531" fmla="*/ 5784522 w 10953750"/>
              <a:gd name="connsiteY531" fmla="*/ 1015375 h 5778636"/>
              <a:gd name="connsiteX532" fmla="*/ 5793738 w 10953750"/>
              <a:gd name="connsiteY532" fmla="*/ 1036615 h 5778636"/>
              <a:gd name="connsiteX533" fmla="*/ 5772959 w 10953750"/>
              <a:gd name="connsiteY533" fmla="*/ 1048567 h 5778636"/>
              <a:gd name="connsiteX534" fmla="*/ 5753112 w 10953750"/>
              <a:gd name="connsiteY534" fmla="*/ 1048987 h 5778636"/>
              <a:gd name="connsiteX535" fmla="*/ 5699086 w 10953750"/>
              <a:gd name="connsiteY535" fmla="*/ 1083475 h 5778636"/>
              <a:gd name="connsiteX536" fmla="*/ 5705060 w 10953750"/>
              <a:gd name="connsiteY536" fmla="*/ 1119472 h 5778636"/>
              <a:gd name="connsiteX537" fmla="*/ 5661889 w 10953750"/>
              <a:gd name="connsiteY537" fmla="*/ 1142218 h 5778636"/>
              <a:gd name="connsiteX538" fmla="*/ 5625388 w 10953750"/>
              <a:gd name="connsiteY538" fmla="*/ 1196580 h 5778636"/>
              <a:gd name="connsiteX539" fmla="*/ 5589298 w 10953750"/>
              <a:gd name="connsiteY539" fmla="*/ 1321989 h 5778636"/>
              <a:gd name="connsiteX540" fmla="*/ 5584206 w 10953750"/>
              <a:gd name="connsiteY540" fmla="*/ 1342739 h 5778636"/>
              <a:gd name="connsiteX541" fmla="*/ 5551641 w 10953750"/>
              <a:gd name="connsiteY541" fmla="*/ 1377964 h 5778636"/>
              <a:gd name="connsiteX542" fmla="*/ 5537098 w 10953750"/>
              <a:gd name="connsiteY542" fmla="*/ 1384623 h 5778636"/>
              <a:gd name="connsiteX543" fmla="*/ 5522318 w 10953750"/>
              <a:gd name="connsiteY543" fmla="*/ 1398432 h 5778636"/>
              <a:gd name="connsiteX544" fmla="*/ 5521834 w 10953750"/>
              <a:gd name="connsiteY544" fmla="*/ 1429802 h 5778636"/>
              <a:gd name="connsiteX545" fmla="*/ 5530119 w 10953750"/>
              <a:gd name="connsiteY545" fmla="*/ 1462574 h 5778636"/>
              <a:gd name="connsiteX546" fmla="*/ 5524791 w 10953750"/>
              <a:gd name="connsiteY546" fmla="*/ 1490474 h 5778636"/>
              <a:gd name="connsiteX547" fmla="*/ 5514148 w 10953750"/>
              <a:gd name="connsiteY547" fmla="*/ 1529204 h 5778636"/>
              <a:gd name="connsiteX548" fmla="*/ 5503753 w 10953750"/>
              <a:gd name="connsiteY548" fmla="*/ 1543715 h 5778636"/>
              <a:gd name="connsiteX549" fmla="*/ 5460086 w 10953750"/>
              <a:gd name="connsiteY549" fmla="*/ 1614901 h 5778636"/>
              <a:gd name="connsiteX550" fmla="*/ 5433532 w 10953750"/>
              <a:gd name="connsiteY550" fmla="*/ 1634914 h 5778636"/>
              <a:gd name="connsiteX551" fmla="*/ 5426862 w 10953750"/>
              <a:gd name="connsiteY551" fmla="*/ 1603299 h 5778636"/>
              <a:gd name="connsiteX552" fmla="*/ 5427098 w 10953750"/>
              <a:gd name="connsiteY552" fmla="*/ 1596148 h 5778636"/>
              <a:gd name="connsiteX553" fmla="*/ 5373132 w 10953750"/>
              <a:gd name="connsiteY553" fmla="*/ 1545289 h 5778636"/>
              <a:gd name="connsiteX554" fmla="*/ 5386484 w 10953750"/>
              <a:gd name="connsiteY554" fmla="*/ 1591451 h 5778636"/>
              <a:gd name="connsiteX555" fmla="*/ 5350690 w 10953750"/>
              <a:gd name="connsiteY555" fmla="*/ 1624361 h 5778636"/>
              <a:gd name="connsiteX556" fmla="*/ 5351374 w 10953750"/>
              <a:gd name="connsiteY556" fmla="*/ 1637050 h 5778636"/>
              <a:gd name="connsiteX557" fmla="*/ 5363372 w 10953750"/>
              <a:gd name="connsiteY557" fmla="*/ 1640765 h 5778636"/>
              <a:gd name="connsiteX558" fmla="*/ 5377903 w 10953750"/>
              <a:gd name="connsiteY558" fmla="*/ 1651176 h 5778636"/>
              <a:gd name="connsiteX559" fmla="*/ 5369358 w 10953750"/>
              <a:gd name="connsiteY559" fmla="*/ 1659693 h 5778636"/>
              <a:gd name="connsiteX560" fmla="*/ 5369806 w 10953750"/>
              <a:gd name="connsiteY560" fmla="*/ 1679531 h 5778636"/>
              <a:gd name="connsiteX561" fmla="*/ 5378339 w 10953750"/>
              <a:gd name="connsiteY561" fmla="*/ 1688084 h 5778636"/>
              <a:gd name="connsiteX562" fmla="*/ 5298902 w 10953750"/>
              <a:gd name="connsiteY562" fmla="*/ 1758042 h 5778636"/>
              <a:gd name="connsiteX563" fmla="*/ 5298206 w 10953750"/>
              <a:gd name="connsiteY563" fmla="*/ 1762423 h 5778636"/>
              <a:gd name="connsiteX564" fmla="*/ 5242964 w 10953750"/>
              <a:gd name="connsiteY564" fmla="*/ 1883871 h 5778636"/>
              <a:gd name="connsiteX565" fmla="*/ 5237401 w 10953750"/>
              <a:gd name="connsiteY565" fmla="*/ 1918921 h 5778636"/>
              <a:gd name="connsiteX566" fmla="*/ 5235986 w 10953750"/>
              <a:gd name="connsiteY566" fmla="*/ 1961823 h 5778636"/>
              <a:gd name="connsiteX567" fmla="*/ 5200168 w 10953750"/>
              <a:gd name="connsiteY567" fmla="*/ 2028873 h 5778636"/>
              <a:gd name="connsiteX568" fmla="*/ 5167168 w 10953750"/>
              <a:gd name="connsiteY568" fmla="*/ 2027189 h 5778636"/>
              <a:gd name="connsiteX569" fmla="*/ 5155406 w 10953750"/>
              <a:gd name="connsiteY569" fmla="*/ 2016323 h 5778636"/>
              <a:gd name="connsiteX570" fmla="*/ 5124952 w 10953750"/>
              <a:gd name="connsiteY570" fmla="*/ 2004265 h 5778636"/>
              <a:gd name="connsiteX571" fmla="*/ 5108570 w 10953750"/>
              <a:gd name="connsiteY571" fmla="*/ 1999849 h 5778636"/>
              <a:gd name="connsiteX572" fmla="*/ 5110172 w 10953750"/>
              <a:gd name="connsiteY572" fmla="*/ 2018075 h 5778636"/>
              <a:gd name="connsiteX573" fmla="*/ 5135299 w 10953750"/>
              <a:gd name="connsiteY573" fmla="*/ 2058033 h 5778636"/>
              <a:gd name="connsiteX574" fmla="*/ 5128544 w 10953750"/>
              <a:gd name="connsiteY574" fmla="*/ 2145904 h 5778636"/>
              <a:gd name="connsiteX575" fmla="*/ 5095744 w 10953750"/>
              <a:gd name="connsiteY575" fmla="*/ 2188279 h 5778636"/>
              <a:gd name="connsiteX576" fmla="*/ 5095248 w 10953750"/>
              <a:gd name="connsiteY576" fmla="*/ 2236718 h 5778636"/>
              <a:gd name="connsiteX577" fmla="*/ 5101470 w 10953750"/>
              <a:gd name="connsiteY577" fmla="*/ 2248495 h 5778636"/>
              <a:gd name="connsiteX578" fmla="*/ 5049319 w 10953750"/>
              <a:gd name="connsiteY578" fmla="*/ 2242851 h 5778636"/>
              <a:gd name="connsiteX579" fmla="*/ 5036613 w 10953750"/>
              <a:gd name="connsiteY579" fmla="*/ 2260586 h 5778636"/>
              <a:gd name="connsiteX580" fmla="*/ 5023436 w 10953750"/>
              <a:gd name="connsiteY580" fmla="*/ 2292621 h 5778636"/>
              <a:gd name="connsiteX581" fmla="*/ 4989257 w 10953750"/>
              <a:gd name="connsiteY581" fmla="*/ 2326689 h 5778636"/>
              <a:gd name="connsiteX582" fmla="*/ 4969126 w 10953750"/>
              <a:gd name="connsiteY582" fmla="*/ 2402537 h 5778636"/>
              <a:gd name="connsiteX583" fmla="*/ 4932637 w 10953750"/>
              <a:gd name="connsiteY583" fmla="*/ 2439830 h 5778636"/>
              <a:gd name="connsiteX584" fmla="*/ 4905140 w 10953750"/>
              <a:gd name="connsiteY584" fmla="*/ 2488444 h 5778636"/>
              <a:gd name="connsiteX585" fmla="*/ 4888274 w 10953750"/>
              <a:gd name="connsiteY585" fmla="*/ 2515397 h 5778636"/>
              <a:gd name="connsiteX586" fmla="*/ 4884349 w 10953750"/>
              <a:gd name="connsiteY586" fmla="*/ 2517465 h 5778636"/>
              <a:gd name="connsiteX587" fmla="*/ 4874873 w 10953750"/>
              <a:gd name="connsiteY587" fmla="*/ 2537513 h 5778636"/>
              <a:gd name="connsiteX588" fmla="*/ 4885940 w 10953750"/>
              <a:gd name="connsiteY588" fmla="*/ 2552761 h 5778636"/>
              <a:gd name="connsiteX589" fmla="*/ 4881060 w 10953750"/>
              <a:gd name="connsiteY589" fmla="*/ 2600499 h 5778636"/>
              <a:gd name="connsiteX590" fmla="*/ 4799089 w 10953750"/>
              <a:gd name="connsiteY590" fmla="*/ 2663763 h 5778636"/>
              <a:gd name="connsiteX591" fmla="*/ 4791687 w 10953750"/>
              <a:gd name="connsiteY591" fmla="*/ 2687737 h 5778636"/>
              <a:gd name="connsiteX592" fmla="*/ 4786595 w 10953750"/>
              <a:gd name="connsiteY592" fmla="*/ 2708486 h 5778636"/>
              <a:gd name="connsiteX593" fmla="*/ 4752876 w 10953750"/>
              <a:gd name="connsiteY593" fmla="*/ 2745323 h 5778636"/>
              <a:gd name="connsiteX594" fmla="*/ 4702786 w 10953750"/>
              <a:gd name="connsiteY594" fmla="*/ 2760674 h 5778636"/>
              <a:gd name="connsiteX595" fmla="*/ 4679933 w 10953750"/>
              <a:gd name="connsiteY595" fmla="*/ 2768700 h 5778636"/>
              <a:gd name="connsiteX596" fmla="*/ 4655678 w 10953750"/>
              <a:gd name="connsiteY596" fmla="*/ 2802558 h 5778636"/>
              <a:gd name="connsiteX597" fmla="*/ 4613226 w 10953750"/>
              <a:gd name="connsiteY597" fmla="*/ 2786784 h 5778636"/>
              <a:gd name="connsiteX598" fmla="*/ 4638588 w 10953750"/>
              <a:gd name="connsiteY598" fmla="*/ 2819592 h 5778636"/>
              <a:gd name="connsiteX599" fmla="*/ 4704600 w 10953750"/>
              <a:gd name="connsiteY599" fmla="*/ 2805889 h 5778636"/>
              <a:gd name="connsiteX600" fmla="*/ 4653791 w 10953750"/>
              <a:gd name="connsiteY600" fmla="*/ 2859760 h 5778636"/>
              <a:gd name="connsiteX601" fmla="*/ 4629560 w 10953750"/>
              <a:gd name="connsiteY601" fmla="*/ 2859479 h 5778636"/>
              <a:gd name="connsiteX602" fmla="*/ 4579010 w 10953750"/>
              <a:gd name="connsiteY602" fmla="*/ 2872060 h 5778636"/>
              <a:gd name="connsiteX603" fmla="*/ 4560318 w 10953750"/>
              <a:gd name="connsiteY603" fmla="*/ 2870868 h 5778636"/>
              <a:gd name="connsiteX604" fmla="*/ 4519941 w 10953750"/>
              <a:gd name="connsiteY604" fmla="*/ 2859020 h 5778636"/>
              <a:gd name="connsiteX605" fmla="*/ 4529393 w 10953750"/>
              <a:gd name="connsiteY605" fmla="*/ 2873110 h 5778636"/>
              <a:gd name="connsiteX606" fmla="*/ 4513670 w 10953750"/>
              <a:gd name="connsiteY606" fmla="*/ 2915521 h 5778636"/>
              <a:gd name="connsiteX607" fmla="*/ 4472101 w 10953750"/>
              <a:gd name="connsiteY607" fmla="*/ 2956494 h 5778636"/>
              <a:gd name="connsiteX608" fmla="*/ 4454763 w 10953750"/>
              <a:gd name="connsiteY608" fmla="*/ 2997747 h 5778636"/>
              <a:gd name="connsiteX609" fmla="*/ 4416363 w 10953750"/>
              <a:gd name="connsiteY609" fmla="*/ 3126381 h 5778636"/>
              <a:gd name="connsiteX610" fmla="*/ 4436422 w 10953750"/>
              <a:gd name="connsiteY610" fmla="*/ 3152949 h 5778636"/>
              <a:gd name="connsiteX611" fmla="*/ 4476352 w 10953750"/>
              <a:gd name="connsiteY611" fmla="*/ 3144959 h 5778636"/>
              <a:gd name="connsiteX612" fmla="*/ 4523672 w 10953750"/>
              <a:gd name="connsiteY612" fmla="*/ 3130064 h 5778636"/>
              <a:gd name="connsiteX613" fmla="*/ 4374970 w 10953750"/>
              <a:gd name="connsiteY613" fmla="*/ 3245550 h 5778636"/>
              <a:gd name="connsiteX614" fmla="*/ 4359035 w 10953750"/>
              <a:gd name="connsiteY614" fmla="*/ 3260972 h 5778636"/>
              <a:gd name="connsiteX615" fmla="*/ 4370325 w 10953750"/>
              <a:gd name="connsiteY615" fmla="*/ 3286138 h 5778636"/>
              <a:gd name="connsiteX616" fmla="*/ 4389477 w 10953750"/>
              <a:gd name="connsiteY616" fmla="*/ 3290100 h 5778636"/>
              <a:gd name="connsiteX617" fmla="*/ 4446249 w 10953750"/>
              <a:gd name="connsiteY617" fmla="*/ 3289295 h 5778636"/>
              <a:gd name="connsiteX618" fmla="*/ 4481299 w 10953750"/>
              <a:gd name="connsiteY618" fmla="*/ 3329043 h 5778636"/>
              <a:gd name="connsiteX619" fmla="*/ 4446896 w 10953750"/>
              <a:gd name="connsiteY619" fmla="*/ 3353192 h 5778636"/>
              <a:gd name="connsiteX620" fmla="*/ 4423360 w 10953750"/>
              <a:gd name="connsiteY620" fmla="*/ 3348530 h 5778636"/>
              <a:gd name="connsiteX621" fmla="*/ 4341649 w 10953750"/>
              <a:gd name="connsiteY621" fmla="*/ 3370504 h 5778636"/>
              <a:gd name="connsiteX622" fmla="*/ 4304464 w 10953750"/>
              <a:gd name="connsiteY622" fmla="*/ 3412178 h 5778636"/>
              <a:gd name="connsiteX623" fmla="*/ 4247372 w 10953750"/>
              <a:gd name="connsiteY623" fmla="*/ 3539619 h 5778636"/>
              <a:gd name="connsiteX624" fmla="*/ 4221738 w 10953750"/>
              <a:gd name="connsiteY624" fmla="*/ 3565170 h 5778636"/>
              <a:gd name="connsiteX625" fmla="*/ 4175325 w 10953750"/>
              <a:gd name="connsiteY625" fmla="*/ 3602672 h 5778636"/>
              <a:gd name="connsiteX626" fmla="*/ 4160969 w 10953750"/>
              <a:gd name="connsiteY626" fmla="*/ 3670459 h 5778636"/>
              <a:gd name="connsiteX627" fmla="*/ 4138787 w 10953750"/>
              <a:gd name="connsiteY627" fmla="*/ 3708243 h 5778636"/>
              <a:gd name="connsiteX628" fmla="*/ 4112234 w 10953750"/>
              <a:gd name="connsiteY628" fmla="*/ 3728256 h 5778636"/>
              <a:gd name="connsiteX629" fmla="*/ 4093765 w 10953750"/>
              <a:gd name="connsiteY629" fmla="*/ 3736983 h 5778636"/>
              <a:gd name="connsiteX630" fmla="*/ 4108521 w 10953750"/>
              <a:gd name="connsiteY630" fmla="*/ 3757312 h 5778636"/>
              <a:gd name="connsiteX631" fmla="*/ 4137596 w 10953750"/>
              <a:gd name="connsiteY631" fmla="*/ 3761064 h 5778636"/>
              <a:gd name="connsiteX632" fmla="*/ 4158090 w 10953750"/>
              <a:gd name="connsiteY632" fmla="*/ 3824540 h 5778636"/>
              <a:gd name="connsiteX633" fmla="*/ 4139386 w 10953750"/>
              <a:gd name="connsiteY633" fmla="*/ 3840417 h 5778636"/>
              <a:gd name="connsiteX634" fmla="*/ 4128295 w 10953750"/>
              <a:gd name="connsiteY634" fmla="*/ 3859309 h 5778636"/>
              <a:gd name="connsiteX635" fmla="*/ 4079077 w 10953750"/>
              <a:gd name="connsiteY635" fmla="*/ 3948476 h 5778636"/>
              <a:gd name="connsiteX636" fmla="*/ 4069153 w 10953750"/>
              <a:gd name="connsiteY636" fmla="*/ 3948686 h 5778636"/>
              <a:gd name="connsiteX637" fmla="*/ 4057627 w 10953750"/>
              <a:gd name="connsiteY637" fmla="*/ 3930670 h 5778636"/>
              <a:gd name="connsiteX638" fmla="*/ 4065476 w 10953750"/>
              <a:gd name="connsiteY638" fmla="*/ 3926534 h 5778636"/>
              <a:gd name="connsiteX639" fmla="*/ 4097581 w 10953750"/>
              <a:gd name="connsiteY639" fmla="*/ 3888540 h 5778636"/>
              <a:gd name="connsiteX640" fmla="*/ 4067151 w 10953750"/>
              <a:gd name="connsiteY640" fmla="*/ 3842343 h 5778636"/>
              <a:gd name="connsiteX641" fmla="*/ 4054682 w 10953750"/>
              <a:gd name="connsiteY641" fmla="*/ 3852928 h 5778636"/>
              <a:gd name="connsiteX642" fmla="*/ 4029048 w 10953750"/>
              <a:gd name="connsiteY642" fmla="*/ 3878479 h 5778636"/>
              <a:gd name="connsiteX643" fmla="*/ 3973854 w 10953750"/>
              <a:gd name="connsiteY643" fmla="*/ 3931649 h 5778636"/>
              <a:gd name="connsiteX644" fmla="*/ 3960677 w 10953750"/>
              <a:gd name="connsiteY644" fmla="*/ 3963684 h 5778636"/>
              <a:gd name="connsiteX645" fmla="*/ 3947724 w 10953750"/>
              <a:gd name="connsiteY645" fmla="*/ 4005639 h 5778636"/>
              <a:gd name="connsiteX646" fmla="*/ 3934783 w 10953750"/>
              <a:gd name="connsiteY646" fmla="*/ 4030524 h 5778636"/>
              <a:gd name="connsiteX647" fmla="*/ 3912613 w 10953750"/>
              <a:gd name="connsiteY647" fmla="*/ 4051239 h 5778636"/>
              <a:gd name="connsiteX648" fmla="*/ 3929207 w 10953750"/>
              <a:gd name="connsiteY648" fmla="*/ 4082644 h 5778636"/>
              <a:gd name="connsiteX649" fmla="*/ 3847720 w 10953750"/>
              <a:gd name="connsiteY649" fmla="*/ 4114538 h 5778636"/>
              <a:gd name="connsiteX650" fmla="*/ 3865257 w 10953750"/>
              <a:gd name="connsiteY650" fmla="*/ 4117342 h 5778636"/>
              <a:gd name="connsiteX651" fmla="*/ 3882994 w 10953750"/>
              <a:gd name="connsiteY651" fmla="*/ 4164205 h 5778636"/>
              <a:gd name="connsiteX652" fmla="*/ 3846033 w 10953750"/>
              <a:gd name="connsiteY652" fmla="*/ 4215798 h 5778636"/>
              <a:gd name="connsiteX653" fmla="*/ 3822425 w 10953750"/>
              <a:gd name="connsiteY653" fmla="*/ 4313552 h 5778636"/>
              <a:gd name="connsiteX654" fmla="*/ 3789636 w 10953750"/>
              <a:gd name="connsiteY654" fmla="*/ 4338858 h 5778636"/>
              <a:gd name="connsiteX655" fmla="*/ 3740466 w 10953750"/>
              <a:gd name="connsiteY655" fmla="*/ 4359746 h 5778636"/>
              <a:gd name="connsiteX656" fmla="*/ 3714819 w 10953750"/>
              <a:gd name="connsiteY656" fmla="*/ 4402367 h 5778636"/>
              <a:gd name="connsiteX657" fmla="*/ 3711106 w 10953750"/>
              <a:gd name="connsiteY657" fmla="*/ 4431423 h 5778636"/>
              <a:gd name="connsiteX658" fmla="*/ 3709715 w 10953750"/>
              <a:gd name="connsiteY658" fmla="*/ 4440186 h 5778636"/>
              <a:gd name="connsiteX659" fmla="*/ 3654982 w 10953750"/>
              <a:gd name="connsiteY659" fmla="*/ 4496125 h 5778636"/>
              <a:gd name="connsiteX660" fmla="*/ 3598409 w 10953750"/>
              <a:gd name="connsiteY660" fmla="*/ 4540988 h 5778636"/>
              <a:gd name="connsiteX661" fmla="*/ 3590088 w 10953750"/>
              <a:gd name="connsiteY661" fmla="*/ 4559424 h 5778636"/>
              <a:gd name="connsiteX662" fmla="*/ 3577607 w 10953750"/>
              <a:gd name="connsiteY662" fmla="*/ 4587078 h 5778636"/>
              <a:gd name="connsiteX663" fmla="*/ 3497946 w 10953750"/>
              <a:gd name="connsiteY663" fmla="*/ 4647117 h 5778636"/>
              <a:gd name="connsiteX664" fmla="*/ 3481304 w 10953750"/>
              <a:gd name="connsiteY664" fmla="*/ 4683989 h 5778636"/>
              <a:gd name="connsiteX665" fmla="*/ 3485900 w 10953750"/>
              <a:gd name="connsiteY665" fmla="*/ 4711679 h 5778636"/>
              <a:gd name="connsiteX666" fmla="*/ 3493961 w 10953750"/>
              <a:gd name="connsiteY666" fmla="*/ 4734532 h 5778636"/>
              <a:gd name="connsiteX667" fmla="*/ 3461832 w 10953750"/>
              <a:gd name="connsiteY667" fmla="*/ 4806665 h 5778636"/>
              <a:gd name="connsiteX668" fmla="*/ 3426062 w 10953750"/>
              <a:gd name="connsiteY668" fmla="*/ 4805437 h 5778636"/>
              <a:gd name="connsiteX669" fmla="*/ 3392839 w 10953750"/>
              <a:gd name="connsiteY669" fmla="*/ 4793834 h 5778636"/>
              <a:gd name="connsiteX670" fmla="*/ 3410811 w 10953750"/>
              <a:gd name="connsiteY670" fmla="*/ 4833547 h 5778636"/>
              <a:gd name="connsiteX671" fmla="*/ 3424151 w 10953750"/>
              <a:gd name="connsiteY671" fmla="*/ 4896778 h 5778636"/>
              <a:gd name="connsiteX672" fmla="*/ 3367355 w 10953750"/>
              <a:gd name="connsiteY672" fmla="*/ 4931722 h 5778636"/>
              <a:gd name="connsiteX673" fmla="*/ 3342416 w 10953750"/>
              <a:gd name="connsiteY673" fmla="*/ 4952891 h 5778636"/>
              <a:gd name="connsiteX674" fmla="*/ 3329687 w 10953750"/>
              <a:gd name="connsiteY674" fmla="*/ 5004766 h 5778636"/>
              <a:gd name="connsiteX675" fmla="*/ 3322521 w 10953750"/>
              <a:gd name="connsiteY675" fmla="*/ 5021589 h 5778636"/>
              <a:gd name="connsiteX676" fmla="*/ 3293421 w 10953750"/>
              <a:gd name="connsiteY676" fmla="*/ 5051977 h 5778636"/>
              <a:gd name="connsiteX677" fmla="*/ 3313964 w 10953750"/>
              <a:gd name="connsiteY677" fmla="*/ 5047176 h 5778636"/>
              <a:gd name="connsiteX678" fmla="*/ 3335414 w 10953750"/>
              <a:gd name="connsiteY678" fmla="*/ 5064982 h 5778636"/>
              <a:gd name="connsiteX679" fmla="*/ 3318324 w 10953750"/>
              <a:gd name="connsiteY679" fmla="*/ 5082016 h 5778636"/>
              <a:gd name="connsiteX680" fmla="*/ 3242153 w 10953750"/>
              <a:gd name="connsiteY680" fmla="*/ 5103079 h 5778636"/>
              <a:gd name="connsiteX681" fmla="*/ 3208433 w 10953750"/>
              <a:gd name="connsiteY681" fmla="*/ 5139916 h 5778636"/>
              <a:gd name="connsiteX682" fmla="*/ 3180477 w 10953750"/>
              <a:gd name="connsiteY682" fmla="*/ 5185761 h 5778636"/>
              <a:gd name="connsiteX683" fmla="*/ 3155054 w 10953750"/>
              <a:gd name="connsiteY683" fmla="*/ 5238300 h 5778636"/>
              <a:gd name="connsiteX684" fmla="*/ 3127569 w 10953750"/>
              <a:gd name="connsiteY684" fmla="*/ 5269845 h 5778636"/>
              <a:gd name="connsiteX685" fmla="*/ 3100308 w 10953750"/>
              <a:gd name="connsiteY685" fmla="*/ 5311309 h 5778636"/>
              <a:gd name="connsiteX686" fmla="*/ 3103525 w 10953750"/>
              <a:gd name="connsiteY686" fmla="*/ 5330692 h 5778636"/>
              <a:gd name="connsiteX687" fmla="*/ 3085716 w 10953750"/>
              <a:gd name="connsiteY687" fmla="*/ 5386246 h 5778636"/>
              <a:gd name="connsiteX688" fmla="*/ 3044171 w 10953750"/>
              <a:gd name="connsiteY688" fmla="*/ 5393080 h 5778636"/>
              <a:gd name="connsiteX689" fmla="*/ 2996615 w 10953750"/>
              <a:gd name="connsiteY689" fmla="*/ 5415125 h 5778636"/>
              <a:gd name="connsiteX690" fmla="*/ 2943036 w 10953750"/>
              <a:gd name="connsiteY690" fmla="*/ 5469452 h 5778636"/>
              <a:gd name="connsiteX691" fmla="*/ 2928257 w 10953750"/>
              <a:gd name="connsiteY691" fmla="*/ 5483261 h 5778636"/>
              <a:gd name="connsiteX692" fmla="*/ 2868420 w 10953750"/>
              <a:gd name="connsiteY692" fmla="*/ 5577019 h 5778636"/>
              <a:gd name="connsiteX693" fmla="*/ 2915727 w 10953750"/>
              <a:gd name="connsiteY693" fmla="*/ 5579193 h 5778636"/>
              <a:gd name="connsiteX694" fmla="*/ 2934879 w 10953750"/>
              <a:gd name="connsiteY694" fmla="*/ 5583155 h 5778636"/>
              <a:gd name="connsiteX695" fmla="*/ 2952180 w 10953750"/>
              <a:gd name="connsiteY695" fmla="*/ 5593109 h 5778636"/>
              <a:gd name="connsiteX696" fmla="*/ 2939015 w 10953750"/>
              <a:gd name="connsiteY696" fmla="*/ 5608075 h 5778636"/>
              <a:gd name="connsiteX697" fmla="*/ 2906935 w 10953750"/>
              <a:gd name="connsiteY697" fmla="*/ 5611930 h 5778636"/>
              <a:gd name="connsiteX698" fmla="*/ 2900923 w 10953750"/>
              <a:gd name="connsiteY698" fmla="*/ 5627141 h 5778636"/>
              <a:gd name="connsiteX699" fmla="*/ 2911754 w 10953750"/>
              <a:gd name="connsiteY699" fmla="*/ 5649539 h 5778636"/>
              <a:gd name="connsiteX700" fmla="*/ 2844775 w 10953750"/>
              <a:gd name="connsiteY700" fmla="*/ 5725982 h 5778636"/>
              <a:gd name="connsiteX701" fmla="*/ 2813153 w 10953750"/>
              <a:gd name="connsiteY701" fmla="*/ 5732605 h 5778636"/>
              <a:gd name="connsiteX702" fmla="*/ 2833684 w 10953750"/>
              <a:gd name="connsiteY702" fmla="*/ 5744873 h 5778636"/>
              <a:gd name="connsiteX703" fmla="*/ 2835510 w 10953750"/>
              <a:gd name="connsiteY703" fmla="*/ 5773019 h 5778636"/>
              <a:gd name="connsiteX704" fmla="*/ 2829076 w 10953750"/>
              <a:gd name="connsiteY704" fmla="*/ 5778636 h 5778636"/>
              <a:gd name="connsiteX705" fmla="*/ 2762510 w 10953750"/>
              <a:gd name="connsiteY705" fmla="*/ 5778636 h 5778636"/>
              <a:gd name="connsiteX706" fmla="*/ 2751973 w 10953750"/>
              <a:gd name="connsiteY706" fmla="*/ 5766848 h 5778636"/>
              <a:gd name="connsiteX707" fmla="*/ 2752608 w 10953750"/>
              <a:gd name="connsiteY707" fmla="*/ 5778636 h 5778636"/>
              <a:gd name="connsiteX708" fmla="*/ 0 w 10953750"/>
              <a:gd name="connsiteY708" fmla="*/ 5778636 h 57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0953750" h="5778636">
                <a:moveTo>
                  <a:pt x="7271650" y="0"/>
                </a:moveTo>
                <a:lnTo>
                  <a:pt x="10953750" y="0"/>
                </a:lnTo>
                <a:lnTo>
                  <a:pt x="10953750" y="5778636"/>
                </a:lnTo>
                <a:lnTo>
                  <a:pt x="5877084" y="5778636"/>
                </a:lnTo>
                <a:lnTo>
                  <a:pt x="5981945" y="5665441"/>
                </a:lnTo>
                <a:cubicBezTo>
                  <a:pt x="6036508" y="5606330"/>
                  <a:pt x="6090667" y="5546930"/>
                  <a:pt x="6143904" y="5486259"/>
                </a:cubicBezTo>
                <a:cubicBezTo>
                  <a:pt x="6245758" y="5371368"/>
                  <a:pt x="6342769" y="5253005"/>
                  <a:pt x="6431706" y="5128860"/>
                </a:cubicBezTo>
                <a:cubicBezTo>
                  <a:pt x="6499853" y="5033735"/>
                  <a:pt x="6572843" y="4942081"/>
                  <a:pt x="6649063" y="4852740"/>
                </a:cubicBezTo>
                <a:cubicBezTo>
                  <a:pt x="6707498" y="4784814"/>
                  <a:pt x="6765933" y="4716888"/>
                  <a:pt x="6821138" y="4646649"/>
                </a:cubicBezTo>
                <a:cubicBezTo>
                  <a:pt x="6859714" y="4596212"/>
                  <a:pt x="6898289" y="4545776"/>
                  <a:pt x="6939634" y="4494884"/>
                </a:cubicBezTo>
                <a:cubicBezTo>
                  <a:pt x="6962735" y="4462639"/>
                  <a:pt x="6986990" y="4428781"/>
                  <a:pt x="7011706" y="4397692"/>
                </a:cubicBezTo>
                <a:cubicBezTo>
                  <a:pt x="7019791" y="4386406"/>
                  <a:pt x="7026721" y="4376732"/>
                  <a:pt x="7033651" y="4367058"/>
                </a:cubicBezTo>
                <a:cubicBezTo>
                  <a:pt x="7035961" y="4363834"/>
                  <a:pt x="7035502" y="4361065"/>
                  <a:pt x="7036657" y="4359453"/>
                </a:cubicBezTo>
                <a:cubicBezTo>
                  <a:pt x="7138311" y="4200502"/>
                  <a:pt x="7256112" y="4053119"/>
                  <a:pt x="7352923" y="3890699"/>
                </a:cubicBezTo>
                <a:cubicBezTo>
                  <a:pt x="7378569" y="3848078"/>
                  <a:pt x="7407445" y="3807771"/>
                  <a:pt x="7431477" y="3763994"/>
                </a:cubicBezTo>
                <a:cubicBezTo>
                  <a:pt x="7485316" y="3668379"/>
                  <a:pt x="7541229" y="3576689"/>
                  <a:pt x="7599911" y="3484543"/>
                </a:cubicBezTo>
                <a:cubicBezTo>
                  <a:pt x="7646349" y="3412901"/>
                  <a:pt x="7692786" y="3341260"/>
                  <a:pt x="7729535" y="3262678"/>
                </a:cubicBezTo>
                <a:cubicBezTo>
                  <a:pt x="7762819" y="3188934"/>
                  <a:pt x="7799332" y="3117502"/>
                  <a:pt x="7848762" y="3055324"/>
                </a:cubicBezTo>
                <a:cubicBezTo>
                  <a:pt x="7853383" y="3048875"/>
                  <a:pt x="7856848" y="3044038"/>
                  <a:pt x="7855469" y="3035731"/>
                </a:cubicBezTo>
                <a:cubicBezTo>
                  <a:pt x="7850426" y="2988203"/>
                  <a:pt x="7871452" y="2952031"/>
                  <a:pt x="7899632" y="2916106"/>
                </a:cubicBezTo>
                <a:cubicBezTo>
                  <a:pt x="7926657" y="2881792"/>
                  <a:pt x="7952068" y="2846322"/>
                  <a:pt x="7971020" y="2806225"/>
                </a:cubicBezTo>
                <a:cubicBezTo>
                  <a:pt x="8002454" y="2738474"/>
                  <a:pt x="8029503" y="2670021"/>
                  <a:pt x="8071780" y="2607598"/>
                </a:cubicBezTo>
                <a:cubicBezTo>
                  <a:pt x="8091415" y="2580189"/>
                  <a:pt x="8099053" y="2549065"/>
                  <a:pt x="8093538" y="2515837"/>
                </a:cubicBezTo>
                <a:cubicBezTo>
                  <a:pt x="8091699" y="2504761"/>
                  <a:pt x="8095164" y="2499924"/>
                  <a:pt x="8104629" y="2496945"/>
                </a:cubicBezTo>
                <a:cubicBezTo>
                  <a:pt x="8123097" y="2488218"/>
                  <a:pt x="8138336" y="2477178"/>
                  <a:pt x="8134659" y="2455026"/>
                </a:cubicBezTo>
                <a:cubicBezTo>
                  <a:pt x="8132833" y="2426880"/>
                  <a:pt x="8143464" y="2405220"/>
                  <a:pt x="8161249" y="2383804"/>
                </a:cubicBezTo>
                <a:cubicBezTo>
                  <a:pt x="8187119" y="2351103"/>
                  <a:pt x="8200992" y="2314686"/>
                  <a:pt x="8199637" y="2272240"/>
                </a:cubicBezTo>
                <a:cubicBezTo>
                  <a:pt x="8198271" y="2246864"/>
                  <a:pt x="8207982" y="2219665"/>
                  <a:pt x="8229220" y="2210482"/>
                </a:cubicBezTo>
                <a:cubicBezTo>
                  <a:pt x="8267772" y="2194185"/>
                  <a:pt x="8278639" y="2165374"/>
                  <a:pt x="8282588" y="2129168"/>
                </a:cubicBezTo>
                <a:cubicBezTo>
                  <a:pt x="8285369" y="2111642"/>
                  <a:pt x="8289306" y="2092505"/>
                  <a:pt x="8304086" y="2078696"/>
                </a:cubicBezTo>
                <a:cubicBezTo>
                  <a:pt x="8313090" y="2072948"/>
                  <a:pt x="8310556" y="2066253"/>
                  <a:pt x="8304098" y="2061626"/>
                </a:cubicBezTo>
                <a:cubicBezTo>
                  <a:pt x="8299254" y="2058156"/>
                  <a:pt x="8296025" y="2055843"/>
                  <a:pt x="8292795" y="2053529"/>
                </a:cubicBezTo>
                <a:cubicBezTo>
                  <a:pt x="8273880" y="2042417"/>
                  <a:pt x="8275035" y="2040805"/>
                  <a:pt x="8293503" y="2032078"/>
                </a:cubicBezTo>
                <a:cubicBezTo>
                  <a:pt x="8313126" y="2021739"/>
                  <a:pt x="8332290" y="2008631"/>
                  <a:pt x="8348684" y="1995978"/>
                </a:cubicBezTo>
                <a:cubicBezTo>
                  <a:pt x="8354919" y="1990686"/>
                  <a:pt x="8361154" y="1985393"/>
                  <a:pt x="8359775" y="1977086"/>
                </a:cubicBezTo>
                <a:cubicBezTo>
                  <a:pt x="8358396" y="1968779"/>
                  <a:pt x="8349628" y="1967377"/>
                  <a:pt x="8342474" y="1967131"/>
                </a:cubicBezTo>
                <a:cubicBezTo>
                  <a:pt x="8323782" y="1965939"/>
                  <a:pt x="8320788" y="1956476"/>
                  <a:pt x="8328414" y="1942421"/>
                </a:cubicBezTo>
                <a:cubicBezTo>
                  <a:pt x="8330264" y="1936427"/>
                  <a:pt x="8330500" y="1929277"/>
                  <a:pt x="8333965" y="1924440"/>
                </a:cubicBezTo>
                <a:cubicBezTo>
                  <a:pt x="8342050" y="1913154"/>
                  <a:pt x="8338362" y="1908072"/>
                  <a:pt x="8324054" y="1907581"/>
                </a:cubicBezTo>
                <a:cubicBezTo>
                  <a:pt x="8318514" y="1908492"/>
                  <a:pt x="8311361" y="1908246"/>
                  <a:pt x="8311596" y="1901096"/>
                </a:cubicBezTo>
                <a:cubicBezTo>
                  <a:pt x="8309063" y="1894401"/>
                  <a:pt x="8314142" y="1890721"/>
                  <a:pt x="8319222" y="1887041"/>
                </a:cubicBezTo>
                <a:cubicBezTo>
                  <a:pt x="8334921" y="1878770"/>
                  <a:pt x="8340932" y="1863558"/>
                  <a:pt x="8348098" y="1846734"/>
                </a:cubicBezTo>
                <a:cubicBezTo>
                  <a:pt x="8366367" y="1793949"/>
                  <a:pt x="8405389" y="1763351"/>
                  <a:pt x="8454560" y="1742462"/>
                </a:cubicBezTo>
                <a:cubicBezTo>
                  <a:pt x="8462409" y="1738327"/>
                  <a:pt x="8472792" y="1740886"/>
                  <a:pt x="8480182" y="1733981"/>
                </a:cubicBezTo>
                <a:cubicBezTo>
                  <a:pt x="8470954" y="1729810"/>
                  <a:pt x="8463341" y="1726795"/>
                  <a:pt x="8454112" y="1722624"/>
                </a:cubicBezTo>
                <a:cubicBezTo>
                  <a:pt x="8435656" y="1714281"/>
                  <a:pt x="8430588" y="1700892"/>
                  <a:pt x="8437755" y="1684068"/>
                </a:cubicBezTo>
                <a:cubicBezTo>
                  <a:pt x="8461103" y="1627603"/>
                  <a:pt x="8484452" y="1571137"/>
                  <a:pt x="8507800" y="1514672"/>
                </a:cubicBezTo>
                <a:cubicBezTo>
                  <a:pt x="8517276" y="1494623"/>
                  <a:pt x="8531596" y="1478045"/>
                  <a:pt x="8537843" y="1455683"/>
                </a:cubicBezTo>
                <a:cubicBezTo>
                  <a:pt x="8541084" y="1440927"/>
                  <a:pt x="8540860" y="1431008"/>
                  <a:pt x="8524019" y="1423822"/>
                </a:cubicBezTo>
                <a:cubicBezTo>
                  <a:pt x="8505103" y="1412710"/>
                  <a:pt x="8504656" y="1392872"/>
                  <a:pt x="8524279" y="1382533"/>
                </a:cubicBezTo>
                <a:cubicBezTo>
                  <a:pt x="8539978" y="1374261"/>
                  <a:pt x="8545293" y="1363431"/>
                  <a:pt x="8546920" y="1347518"/>
                </a:cubicBezTo>
                <a:cubicBezTo>
                  <a:pt x="8545081" y="1336442"/>
                  <a:pt x="8549702" y="1329993"/>
                  <a:pt x="8561935" y="1326559"/>
                </a:cubicBezTo>
                <a:cubicBezTo>
                  <a:pt x="8575783" y="1324281"/>
                  <a:pt x="8584328" y="1315764"/>
                  <a:pt x="8586415" y="1302620"/>
                </a:cubicBezTo>
                <a:cubicBezTo>
                  <a:pt x="8589420" y="1295014"/>
                  <a:pt x="8590351" y="1283482"/>
                  <a:pt x="8594971" y="1277033"/>
                </a:cubicBezTo>
                <a:cubicBezTo>
                  <a:pt x="8601902" y="1267360"/>
                  <a:pt x="8599368" y="1260665"/>
                  <a:pt x="8592450" y="1253269"/>
                </a:cubicBezTo>
                <a:cubicBezTo>
                  <a:pt x="8579769" y="1236865"/>
                  <a:pt x="8580464" y="1232484"/>
                  <a:pt x="8601702" y="1223301"/>
                </a:cubicBezTo>
                <a:cubicBezTo>
                  <a:pt x="8615091" y="1218255"/>
                  <a:pt x="8630094" y="1214364"/>
                  <a:pt x="8641409" y="1205392"/>
                </a:cubicBezTo>
                <a:cubicBezTo>
                  <a:pt x="8639794" y="1204235"/>
                  <a:pt x="8640949" y="1202623"/>
                  <a:pt x="8639334" y="1201466"/>
                </a:cubicBezTo>
                <a:cubicBezTo>
                  <a:pt x="8607949" y="1200940"/>
                  <a:pt x="8607949" y="1200940"/>
                  <a:pt x="8594584" y="1171847"/>
                </a:cubicBezTo>
                <a:cubicBezTo>
                  <a:pt x="8592510" y="1167922"/>
                  <a:pt x="8590436" y="1163996"/>
                  <a:pt x="8589976" y="1161227"/>
                </a:cubicBezTo>
                <a:cubicBezTo>
                  <a:pt x="8571768" y="1128665"/>
                  <a:pt x="8580785" y="1105847"/>
                  <a:pt x="8613337" y="1087692"/>
                </a:cubicBezTo>
                <a:cubicBezTo>
                  <a:pt x="8631805" y="1078965"/>
                  <a:pt x="8633892" y="1065821"/>
                  <a:pt x="8618901" y="1052642"/>
                </a:cubicBezTo>
                <a:cubicBezTo>
                  <a:pt x="8611982" y="1045246"/>
                  <a:pt x="8603909" y="1039463"/>
                  <a:pt x="8594681" y="1035291"/>
                </a:cubicBezTo>
                <a:cubicBezTo>
                  <a:pt x="8568611" y="1023934"/>
                  <a:pt x="8547138" y="1040267"/>
                  <a:pt x="8550119" y="1066800"/>
                </a:cubicBezTo>
                <a:cubicBezTo>
                  <a:pt x="8552181" y="1087796"/>
                  <a:pt x="8547785" y="1104164"/>
                  <a:pt x="8540619" y="1120988"/>
                </a:cubicBezTo>
                <a:cubicBezTo>
                  <a:pt x="8531838" y="1136655"/>
                  <a:pt x="8527442" y="1153024"/>
                  <a:pt x="8531814" y="1170794"/>
                </a:cubicBezTo>
                <a:cubicBezTo>
                  <a:pt x="8540794" y="1199185"/>
                  <a:pt x="8536633" y="1208403"/>
                  <a:pt x="8507782" y="1214571"/>
                </a:cubicBezTo>
                <a:cubicBezTo>
                  <a:pt x="8488854" y="1220529"/>
                  <a:pt x="8477540" y="1229502"/>
                  <a:pt x="8469219" y="1247938"/>
                </a:cubicBezTo>
                <a:cubicBezTo>
                  <a:pt x="8453272" y="1280429"/>
                  <a:pt x="8446553" y="1317092"/>
                  <a:pt x="8433376" y="1349127"/>
                </a:cubicBezTo>
                <a:cubicBezTo>
                  <a:pt x="8422509" y="1377938"/>
                  <a:pt x="8405184" y="1402122"/>
                  <a:pt x="8375637" y="1412672"/>
                </a:cubicBezTo>
                <a:cubicBezTo>
                  <a:pt x="8357864" y="1417018"/>
                  <a:pt x="8356473" y="1425780"/>
                  <a:pt x="8359231" y="1442394"/>
                </a:cubicBezTo>
                <a:cubicBezTo>
                  <a:pt x="8372099" y="1519926"/>
                  <a:pt x="8357743" y="1587713"/>
                  <a:pt x="8285248" y="1630927"/>
                </a:cubicBezTo>
                <a:cubicBezTo>
                  <a:pt x="8273474" y="1637131"/>
                  <a:pt x="8270929" y="1647506"/>
                  <a:pt x="8268383" y="1657881"/>
                </a:cubicBezTo>
                <a:cubicBezTo>
                  <a:pt x="8268147" y="1665031"/>
                  <a:pt x="8269985" y="1676107"/>
                  <a:pt x="8260521" y="1679086"/>
                </a:cubicBezTo>
                <a:cubicBezTo>
                  <a:pt x="8249442" y="1680908"/>
                  <a:pt x="8246449" y="1671445"/>
                  <a:pt x="8241146" y="1665206"/>
                </a:cubicBezTo>
                <a:cubicBezTo>
                  <a:pt x="8234923" y="1653428"/>
                  <a:pt x="8228229" y="1655952"/>
                  <a:pt x="8221299" y="1665625"/>
                </a:cubicBezTo>
                <a:cubicBezTo>
                  <a:pt x="8214368" y="1675299"/>
                  <a:pt x="8210667" y="1687286"/>
                  <a:pt x="8205352" y="1698117"/>
                </a:cubicBezTo>
                <a:cubicBezTo>
                  <a:pt x="8196795" y="1723703"/>
                  <a:pt x="8192163" y="1747222"/>
                  <a:pt x="8171149" y="1766324"/>
                </a:cubicBezTo>
                <a:cubicBezTo>
                  <a:pt x="8167684" y="1771161"/>
                  <a:pt x="8170913" y="1773474"/>
                  <a:pt x="8172987" y="1777399"/>
                </a:cubicBezTo>
                <a:cubicBezTo>
                  <a:pt x="8184053" y="1792647"/>
                  <a:pt x="8179197" y="1806246"/>
                  <a:pt x="8169957" y="1819144"/>
                </a:cubicBezTo>
                <a:cubicBezTo>
                  <a:pt x="8136921" y="1868670"/>
                  <a:pt x="8107114" y="1920508"/>
                  <a:pt x="8089764" y="1978831"/>
                </a:cubicBezTo>
                <a:cubicBezTo>
                  <a:pt x="8089069" y="1983213"/>
                  <a:pt x="8085604" y="1988050"/>
                  <a:pt x="8080524" y="1991730"/>
                </a:cubicBezTo>
                <a:cubicBezTo>
                  <a:pt x="8062056" y="2000456"/>
                  <a:pt x="8059970" y="2013600"/>
                  <a:pt x="8070341" y="2033229"/>
                </a:cubicBezTo>
                <a:cubicBezTo>
                  <a:pt x="8080712" y="2052857"/>
                  <a:pt x="8075396" y="2063688"/>
                  <a:pt x="8052084" y="2068944"/>
                </a:cubicBezTo>
                <a:cubicBezTo>
                  <a:pt x="8042620" y="2071923"/>
                  <a:pt x="8034311" y="2073290"/>
                  <a:pt x="8023232" y="2075113"/>
                </a:cubicBezTo>
                <a:cubicBezTo>
                  <a:pt x="8028300" y="2088502"/>
                  <a:pt x="8033367" y="2101891"/>
                  <a:pt x="8025282" y="2113177"/>
                </a:cubicBezTo>
                <a:cubicBezTo>
                  <a:pt x="8016042" y="2126076"/>
                  <a:pt x="8008416" y="2140130"/>
                  <a:pt x="8000331" y="2151416"/>
                </a:cubicBezTo>
                <a:cubicBezTo>
                  <a:pt x="7971915" y="2194493"/>
                  <a:pt x="7971679" y="2201643"/>
                  <a:pt x="7920695" y="2177317"/>
                </a:cubicBezTo>
                <a:cubicBezTo>
                  <a:pt x="7920695" y="2177317"/>
                  <a:pt x="7919540" y="2178929"/>
                  <a:pt x="7917925" y="2177772"/>
                </a:cubicBezTo>
                <a:cubicBezTo>
                  <a:pt x="7898314" y="2171042"/>
                  <a:pt x="7888850" y="2174021"/>
                  <a:pt x="7882143" y="2193613"/>
                </a:cubicBezTo>
                <a:cubicBezTo>
                  <a:pt x="7845854" y="2274964"/>
                  <a:pt x="7803565" y="2354457"/>
                  <a:pt x="7764047" y="2433495"/>
                </a:cubicBezTo>
                <a:cubicBezTo>
                  <a:pt x="7738164" y="2483265"/>
                  <a:pt x="7709512" y="2533492"/>
                  <a:pt x="7682015" y="2582106"/>
                </a:cubicBezTo>
                <a:cubicBezTo>
                  <a:pt x="7649203" y="2641550"/>
                  <a:pt x="7628388" y="2704710"/>
                  <a:pt x="7604804" y="2768325"/>
                </a:cubicBezTo>
                <a:cubicBezTo>
                  <a:pt x="7585616" y="2815573"/>
                  <a:pt x="7564354" y="2858895"/>
                  <a:pt x="7520946" y="2888791"/>
                </a:cubicBezTo>
                <a:cubicBezTo>
                  <a:pt x="7502938" y="2900287"/>
                  <a:pt x="7495771" y="2917111"/>
                  <a:pt x="7492294" y="2939017"/>
                </a:cubicBezTo>
                <a:cubicBezTo>
                  <a:pt x="7484880" y="2980061"/>
                  <a:pt x="7467083" y="3018546"/>
                  <a:pt x="7440058" y="3052859"/>
                </a:cubicBezTo>
                <a:cubicBezTo>
                  <a:pt x="7414883" y="3081179"/>
                  <a:pt x="7393397" y="3114582"/>
                  <a:pt x="7379525" y="3150998"/>
                </a:cubicBezTo>
                <a:cubicBezTo>
                  <a:pt x="7355717" y="3204695"/>
                  <a:pt x="7327065" y="3254921"/>
                  <a:pt x="7292414" y="3303289"/>
                </a:cubicBezTo>
                <a:cubicBezTo>
                  <a:pt x="7270468" y="3333923"/>
                  <a:pt x="7252907" y="3365257"/>
                  <a:pt x="7235346" y="3396591"/>
                </a:cubicBezTo>
                <a:cubicBezTo>
                  <a:pt x="7199987" y="3466411"/>
                  <a:pt x="7158630" y="3534372"/>
                  <a:pt x="7114044" y="3600020"/>
                </a:cubicBezTo>
                <a:cubicBezTo>
                  <a:pt x="7069457" y="3665668"/>
                  <a:pt x="7021641" y="3729003"/>
                  <a:pt x="6981439" y="3795352"/>
                </a:cubicBezTo>
                <a:cubicBezTo>
                  <a:pt x="6955097" y="3842354"/>
                  <a:pt x="6931985" y="3891669"/>
                  <a:pt x="6895955" y="3931730"/>
                </a:cubicBezTo>
                <a:cubicBezTo>
                  <a:pt x="6836601" y="3994118"/>
                  <a:pt x="6794548" y="4066461"/>
                  <a:pt x="6749266" y="4136490"/>
                </a:cubicBezTo>
                <a:cubicBezTo>
                  <a:pt x="6728240" y="4172661"/>
                  <a:pt x="6708828" y="4209989"/>
                  <a:pt x="6681803" y="4244303"/>
                </a:cubicBezTo>
                <a:cubicBezTo>
                  <a:pt x="6649698" y="4282296"/>
                  <a:pt x="6626126" y="4328842"/>
                  <a:pt x="6587562" y="4362209"/>
                </a:cubicBezTo>
                <a:cubicBezTo>
                  <a:pt x="6562623" y="4383379"/>
                  <a:pt x="6545758" y="4410332"/>
                  <a:pt x="6533276" y="4437986"/>
                </a:cubicBezTo>
                <a:cubicBezTo>
                  <a:pt x="6520099" y="4470022"/>
                  <a:pt x="6503233" y="4496975"/>
                  <a:pt x="6478754" y="4520914"/>
                </a:cubicBezTo>
                <a:cubicBezTo>
                  <a:pt x="6447580" y="4547376"/>
                  <a:pt x="6420096" y="4578920"/>
                  <a:pt x="6394225" y="4611622"/>
                </a:cubicBezTo>
                <a:cubicBezTo>
                  <a:pt x="6357500" y="4656064"/>
                  <a:pt x="6323544" y="4700052"/>
                  <a:pt x="6287975" y="4742882"/>
                </a:cubicBezTo>
                <a:cubicBezTo>
                  <a:pt x="6239240" y="4800679"/>
                  <a:pt x="6190505" y="4858475"/>
                  <a:pt x="6141770" y="4916272"/>
                </a:cubicBezTo>
                <a:cubicBezTo>
                  <a:pt x="6113589" y="4952198"/>
                  <a:pt x="6084950" y="4985354"/>
                  <a:pt x="6056310" y="5018511"/>
                </a:cubicBezTo>
                <a:cubicBezTo>
                  <a:pt x="6011040" y="5071471"/>
                  <a:pt x="5958852" y="5117035"/>
                  <a:pt x="5932958" y="5183875"/>
                </a:cubicBezTo>
                <a:cubicBezTo>
                  <a:pt x="5928797" y="5193093"/>
                  <a:pt x="5923258" y="5194004"/>
                  <a:pt x="5915185" y="5188221"/>
                </a:cubicBezTo>
                <a:cubicBezTo>
                  <a:pt x="5903882" y="5180124"/>
                  <a:pt x="5900889" y="5170660"/>
                  <a:pt x="5908974" y="5159374"/>
                </a:cubicBezTo>
                <a:cubicBezTo>
                  <a:pt x="5917059" y="5148088"/>
                  <a:pt x="5926759" y="5137959"/>
                  <a:pt x="5934844" y="5126673"/>
                </a:cubicBezTo>
                <a:cubicBezTo>
                  <a:pt x="6114557" y="4889457"/>
                  <a:pt x="6298654" y="4652943"/>
                  <a:pt x="6475138" y="4413414"/>
                </a:cubicBezTo>
                <a:cubicBezTo>
                  <a:pt x="6636146" y="4192076"/>
                  <a:pt x="6795540" y="3969582"/>
                  <a:pt x="6945246" y="3740147"/>
                </a:cubicBezTo>
                <a:cubicBezTo>
                  <a:pt x="7041585" y="3592027"/>
                  <a:pt x="7133540" y="3443206"/>
                  <a:pt x="7222266" y="3292071"/>
                </a:cubicBezTo>
                <a:cubicBezTo>
                  <a:pt x="7301515" y="3160986"/>
                  <a:pt x="7375921" y="3026430"/>
                  <a:pt x="7448712" y="2890717"/>
                </a:cubicBezTo>
                <a:cubicBezTo>
                  <a:pt x="7537449" y="2722513"/>
                  <a:pt x="7612575" y="2549437"/>
                  <a:pt x="7692084" y="2377062"/>
                </a:cubicBezTo>
                <a:cubicBezTo>
                  <a:pt x="7718662" y="2322910"/>
                  <a:pt x="7737166" y="2262974"/>
                  <a:pt x="7773432" y="2215762"/>
                </a:cubicBezTo>
                <a:cubicBezTo>
                  <a:pt x="7812703" y="2160945"/>
                  <a:pt x="7844820" y="2105882"/>
                  <a:pt x="7843253" y="2036447"/>
                </a:cubicBezTo>
                <a:cubicBezTo>
                  <a:pt x="7843042" y="2009459"/>
                  <a:pt x="7857598" y="1985730"/>
                  <a:pt x="7880226" y="1967784"/>
                </a:cubicBezTo>
                <a:cubicBezTo>
                  <a:pt x="7895466" y="1956744"/>
                  <a:pt x="7904246" y="1941077"/>
                  <a:pt x="7912567" y="1922641"/>
                </a:cubicBezTo>
                <a:cubicBezTo>
                  <a:pt x="7925049" y="1894986"/>
                  <a:pt x="7932686" y="1863862"/>
                  <a:pt x="7957626" y="1842692"/>
                </a:cubicBezTo>
                <a:cubicBezTo>
                  <a:pt x="7978640" y="1823591"/>
                  <a:pt x="7983732" y="1802841"/>
                  <a:pt x="7976366" y="1775606"/>
                </a:cubicBezTo>
                <a:cubicBezTo>
                  <a:pt x="7973373" y="1766143"/>
                  <a:pt x="7976378" y="1758537"/>
                  <a:pt x="7985383" y="1752789"/>
                </a:cubicBezTo>
                <a:cubicBezTo>
                  <a:pt x="7998311" y="1744973"/>
                  <a:pt x="8009166" y="1733232"/>
                  <a:pt x="8013563" y="1716863"/>
                </a:cubicBezTo>
                <a:cubicBezTo>
                  <a:pt x="8028366" y="1668915"/>
                  <a:pt x="8056323" y="1623070"/>
                  <a:pt x="8067897" y="1572808"/>
                </a:cubicBezTo>
                <a:cubicBezTo>
                  <a:pt x="8070679" y="1555283"/>
                  <a:pt x="8078305" y="1541228"/>
                  <a:pt x="8094003" y="1532957"/>
                </a:cubicBezTo>
                <a:cubicBezTo>
                  <a:pt x="8124941" y="1513645"/>
                  <a:pt x="8129102" y="1504427"/>
                  <a:pt x="8117588" y="1469341"/>
                </a:cubicBezTo>
                <a:cubicBezTo>
                  <a:pt x="8112520" y="1455952"/>
                  <a:pt x="8111837" y="1443263"/>
                  <a:pt x="8118767" y="1433590"/>
                </a:cubicBezTo>
                <a:cubicBezTo>
                  <a:pt x="8141408" y="1398575"/>
                  <a:pt x="8150437" y="1358688"/>
                  <a:pt x="8162694" y="1321115"/>
                </a:cubicBezTo>
                <a:cubicBezTo>
                  <a:pt x="8172642" y="1286766"/>
                  <a:pt x="8184205" y="1253573"/>
                  <a:pt x="8209839" y="1228022"/>
                </a:cubicBezTo>
                <a:cubicBezTo>
                  <a:pt x="8219539" y="1217893"/>
                  <a:pt x="8220930" y="1209131"/>
                  <a:pt x="8216322" y="1198510"/>
                </a:cubicBezTo>
                <a:cubicBezTo>
                  <a:pt x="8211254" y="1185121"/>
                  <a:pt x="8205727" y="1168962"/>
                  <a:pt x="8218196" y="1158378"/>
                </a:cubicBezTo>
                <a:cubicBezTo>
                  <a:pt x="8244290" y="1135596"/>
                  <a:pt x="8249158" y="1104927"/>
                  <a:pt x="8243643" y="1071699"/>
                </a:cubicBezTo>
                <a:cubicBezTo>
                  <a:pt x="8236985" y="1023014"/>
                  <a:pt x="8252708" y="980603"/>
                  <a:pt x="8291731" y="950006"/>
                </a:cubicBezTo>
                <a:cubicBezTo>
                  <a:pt x="8305356" y="937809"/>
                  <a:pt x="8305592" y="930658"/>
                  <a:pt x="8291060" y="920248"/>
                </a:cubicBezTo>
                <a:cubicBezTo>
                  <a:pt x="8286216" y="916778"/>
                  <a:pt x="8281372" y="913308"/>
                  <a:pt x="8279298" y="909382"/>
                </a:cubicBezTo>
                <a:cubicBezTo>
                  <a:pt x="8260406" y="864132"/>
                  <a:pt x="8243129" y="820038"/>
                  <a:pt x="8266242" y="770723"/>
                </a:cubicBezTo>
                <a:cubicBezTo>
                  <a:pt x="8271557" y="759892"/>
                  <a:pt x="8265559" y="758035"/>
                  <a:pt x="8256790" y="756632"/>
                </a:cubicBezTo>
                <a:cubicBezTo>
                  <a:pt x="8252406" y="755931"/>
                  <a:pt x="8246867" y="756842"/>
                  <a:pt x="8241327" y="757753"/>
                </a:cubicBezTo>
                <a:cubicBezTo>
                  <a:pt x="8230249" y="759576"/>
                  <a:pt x="8220785" y="762555"/>
                  <a:pt x="8215717" y="749165"/>
                </a:cubicBezTo>
                <a:cubicBezTo>
                  <a:pt x="8209494" y="737388"/>
                  <a:pt x="8221728" y="733954"/>
                  <a:pt x="8229118" y="727049"/>
                </a:cubicBezTo>
                <a:cubicBezTo>
                  <a:pt x="8245512" y="714396"/>
                  <a:pt x="8263061" y="700131"/>
                  <a:pt x="8262614" y="680293"/>
                </a:cubicBezTo>
                <a:cubicBezTo>
                  <a:pt x="8262861" y="656073"/>
                  <a:pt x="8273481" y="651482"/>
                  <a:pt x="8294483" y="649450"/>
                </a:cubicBezTo>
                <a:cubicBezTo>
                  <a:pt x="8300022" y="648538"/>
                  <a:pt x="8305561" y="647627"/>
                  <a:pt x="8310641" y="643947"/>
                </a:cubicBezTo>
                <a:cubicBezTo>
                  <a:pt x="8318950" y="642580"/>
                  <a:pt x="8324030" y="638900"/>
                  <a:pt x="8322191" y="627824"/>
                </a:cubicBezTo>
                <a:cubicBezTo>
                  <a:pt x="8320813" y="619517"/>
                  <a:pt x="8314354" y="614891"/>
                  <a:pt x="8306045" y="616257"/>
                </a:cubicBezTo>
                <a:cubicBezTo>
                  <a:pt x="8296122" y="616467"/>
                  <a:pt x="8288508" y="613453"/>
                  <a:pt x="8279044" y="616432"/>
                </a:cubicBezTo>
                <a:cubicBezTo>
                  <a:pt x="8275119" y="618500"/>
                  <a:pt x="8271195" y="620567"/>
                  <a:pt x="8267506" y="615485"/>
                </a:cubicBezTo>
                <a:cubicBezTo>
                  <a:pt x="8265432" y="611559"/>
                  <a:pt x="8270511" y="607879"/>
                  <a:pt x="8272821" y="604655"/>
                </a:cubicBezTo>
                <a:cubicBezTo>
                  <a:pt x="8276286" y="599818"/>
                  <a:pt x="8278596" y="596593"/>
                  <a:pt x="8284136" y="595682"/>
                </a:cubicBezTo>
                <a:cubicBezTo>
                  <a:pt x="8289675" y="594771"/>
                  <a:pt x="8291985" y="591546"/>
                  <a:pt x="8291066" y="586009"/>
                </a:cubicBezTo>
                <a:cubicBezTo>
                  <a:pt x="8286010" y="555550"/>
                  <a:pt x="8292953" y="528806"/>
                  <a:pt x="8311893" y="505779"/>
                </a:cubicBezTo>
                <a:cubicBezTo>
                  <a:pt x="8321593" y="495650"/>
                  <a:pt x="8329678" y="484364"/>
                  <a:pt x="8336148" y="471921"/>
                </a:cubicBezTo>
                <a:cubicBezTo>
                  <a:pt x="8340768" y="465472"/>
                  <a:pt x="8347699" y="455798"/>
                  <a:pt x="8341936" y="446790"/>
                </a:cubicBezTo>
                <a:cubicBezTo>
                  <a:pt x="8336632" y="440551"/>
                  <a:pt x="8326013" y="445142"/>
                  <a:pt x="8317704" y="446509"/>
                </a:cubicBezTo>
                <a:cubicBezTo>
                  <a:pt x="8312165" y="447420"/>
                  <a:pt x="8308240" y="449488"/>
                  <a:pt x="8302701" y="450399"/>
                </a:cubicBezTo>
                <a:cubicBezTo>
                  <a:pt x="8297162" y="451310"/>
                  <a:pt x="8288157" y="457058"/>
                  <a:pt x="8284009" y="449207"/>
                </a:cubicBezTo>
                <a:cubicBezTo>
                  <a:pt x="8278705" y="442968"/>
                  <a:pt x="8284481" y="434906"/>
                  <a:pt x="8290715" y="429614"/>
                </a:cubicBezTo>
                <a:cubicBezTo>
                  <a:pt x="8301110" y="415104"/>
                  <a:pt x="8305966" y="401504"/>
                  <a:pt x="8309903" y="382367"/>
                </a:cubicBezTo>
                <a:cubicBezTo>
                  <a:pt x="8316858" y="338554"/>
                  <a:pt x="8337636" y="326602"/>
                  <a:pt x="8379169" y="336838"/>
                </a:cubicBezTo>
                <a:cubicBezTo>
                  <a:pt x="8395551" y="341255"/>
                  <a:pt x="8407784" y="337821"/>
                  <a:pt x="8415410" y="323766"/>
                </a:cubicBezTo>
                <a:cubicBezTo>
                  <a:pt x="8384732" y="301788"/>
                  <a:pt x="8355669" y="280967"/>
                  <a:pt x="8324991" y="258990"/>
                </a:cubicBezTo>
                <a:cubicBezTo>
                  <a:pt x="8307206" y="280405"/>
                  <a:pt x="8295668" y="279459"/>
                  <a:pt x="8285756" y="262599"/>
                </a:cubicBezTo>
                <a:cubicBezTo>
                  <a:pt x="8282068" y="257517"/>
                  <a:pt x="8283458" y="248754"/>
                  <a:pt x="8276305" y="248509"/>
                </a:cubicBezTo>
                <a:cubicBezTo>
                  <a:pt x="8267996" y="249876"/>
                  <a:pt x="8264990" y="257481"/>
                  <a:pt x="8263140" y="263475"/>
                </a:cubicBezTo>
                <a:cubicBezTo>
                  <a:pt x="8259675" y="268312"/>
                  <a:pt x="8258979" y="272693"/>
                  <a:pt x="8258284" y="277074"/>
                </a:cubicBezTo>
                <a:cubicBezTo>
                  <a:pt x="8254583" y="289061"/>
                  <a:pt x="8249503" y="292741"/>
                  <a:pt x="8237046" y="286257"/>
                </a:cubicBezTo>
                <a:cubicBezTo>
                  <a:pt x="8229432" y="283242"/>
                  <a:pt x="8216279" y="281139"/>
                  <a:pt x="8215348" y="292670"/>
                </a:cubicBezTo>
                <a:cubicBezTo>
                  <a:pt x="8212107" y="307427"/>
                  <a:pt x="8204022" y="318713"/>
                  <a:pt x="8197551" y="331155"/>
                </a:cubicBezTo>
                <a:cubicBezTo>
                  <a:pt x="8192235" y="341986"/>
                  <a:pt x="8187380" y="355585"/>
                  <a:pt x="8176065" y="364557"/>
                </a:cubicBezTo>
                <a:cubicBezTo>
                  <a:pt x="8165906" y="371918"/>
                  <a:pt x="8154591" y="380890"/>
                  <a:pt x="8144220" y="361262"/>
                </a:cubicBezTo>
                <a:cubicBezTo>
                  <a:pt x="8141686" y="354567"/>
                  <a:pt x="8136147" y="355478"/>
                  <a:pt x="8129912" y="360771"/>
                </a:cubicBezTo>
                <a:cubicBezTo>
                  <a:pt x="8112587" y="384955"/>
                  <a:pt x="8113270" y="397643"/>
                  <a:pt x="8136334" y="416606"/>
                </a:cubicBezTo>
                <a:cubicBezTo>
                  <a:pt x="8144408" y="422390"/>
                  <a:pt x="8149711" y="428629"/>
                  <a:pt x="8148320" y="437391"/>
                </a:cubicBezTo>
                <a:cubicBezTo>
                  <a:pt x="8145079" y="452147"/>
                  <a:pt x="8140223" y="465747"/>
                  <a:pt x="8127753" y="476331"/>
                </a:cubicBezTo>
                <a:cubicBezTo>
                  <a:pt x="8125443" y="479556"/>
                  <a:pt x="8117830" y="476542"/>
                  <a:pt x="8115756" y="472616"/>
                </a:cubicBezTo>
                <a:cubicBezTo>
                  <a:pt x="8110912" y="469146"/>
                  <a:pt x="8104453" y="464519"/>
                  <a:pt x="8098914" y="465430"/>
                </a:cubicBezTo>
                <a:cubicBezTo>
                  <a:pt x="8090605" y="466797"/>
                  <a:pt x="8074683" y="465149"/>
                  <a:pt x="8080905" y="476926"/>
                </a:cubicBezTo>
                <a:cubicBezTo>
                  <a:pt x="8089426" y="502548"/>
                  <a:pt x="8077876" y="518671"/>
                  <a:pt x="8065170" y="536406"/>
                </a:cubicBezTo>
                <a:cubicBezTo>
                  <a:pt x="8059855" y="547236"/>
                  <a:pt x="8054539" y="558067"/>
                  <a:pt x="8056837" y="571912"/>
                </a:cubicBezTo>
                <a:cubicBezTo>
                  <a:pt x="8063955" y="623366"/>
                  <a:pt x="8045015" y="646393"/>
                  <a:pt x="7993323" y="643518"/>
                </a:cubicBezTo>
                <a:cubicBezTo>
                  <a:pt x="7979015" y="643027"/>
                  <a:pt x="7970010" y="648775"/>
                  <a:pt x="7973923" y="663776"/>
                </a:cubicBezTo>
                <a:cubicBezTo>
                  <a:pt x="7979438" y="697004"/>
                  <a:pt x="7968571" y="725815"/>
                  <a:pt x="7951705" y="752768"/>
                </a:cubicBezTo>
                <a:cubicBezTo>
                  <a:pt x="7944080" y="766823"/>
                  <a:pt x="7933225" y="778565"/>
                  <a:pt x="7924444" y="794232"/>
                </a:cubicBezTo>
                <a:cubicBezTo>
                  <a:pt x="7910348" y="820730"/>
                  <a:pt x="7895333" y="841689"/>
                  <a:pt x="7859339" y="830542"/>
                </a:cubicBezTo>
                <a:cubicBezTo>
                  <a:pt x="7870642" y="838639"/>
                  <a:pt x="7879870" y="842810"/>
                  <a:pt x="7886092" y="854588"/>
                </a:cubicBezTo>
                <a:cubicBezTo>
                  <a:pt x="7895544" y="868678"/>
                  <a:pt x="7892303" y="883434"/>
                  <a:pt x="7884218" y="894720"/>
                </a:cubicBezTo>
                <a:cubicBezTo>
                  <a:pt x="7873363" y="906462"/>
                  <a:pt x="7867836" y="890303"/>
                  <a:pt x="7860222" y="887289"/>
                </a:cubicBezTo>
                <a:cubicBezTo>
                  <a:pt x="7849380" y="881961"/>
                  <a:pt x="7838301" y="883783"/>
                  <a:pt x="7836215" y="896927"/>
                </a:cubicBezTo>
                <a:cubicBezTo>
                  <a:pt x="7833433" y="914452"/>
                  <a:pt x="7825348" y="925738"/>
                  <a:pt x="7813338" y="939092"/>
                </a:cubicBezTo>
                <a:cubicBezTo>
                  <a:pt x="7795789" y="953357"/>
                  <a:pt x="7783083" y="971092"/>
                  <a:pt x="7784450" y="996468"/>
                </a:cubicBezTo>
                <a:cubicBezTo>
                  <a:pt x="7785593" y="1011925"/>
                  <a:pt x="7777048" y="1020442"/>
                  <a:pt x="7763200" y="1022720"/>
                </a:cubicBezTo>
                <a:cubicBezTo>
                  <a:pt x="7754891" y="1024087"/>
                  <a:pt x="7746582" y="1025454"/>
                  <a:pt x="7741043" y="1026365"/>
                </a:cubicBezTo>
                <a:cubicBezTo>
                  <a:pt x="7728809" y="1029800"/>
                  <a:pt x="7714042" y="1026539"/>
                  <a:pt x="7710341" y="1038527"/>
                </a:cubicBezTo>
                <a:cubicBezTo>
                  <a:pt x="7706640" y="1050514"/>
                  <a:pt x="7719097" y="1056998"/>
                  <a:pt x="7727170" y="1062782"/>
                </a:cubicBezTo>
                <a:cubicBezTo>
                  <a:pt x="7735244" y="1068565"/>
                  <a:pt x="7727394" y="1072701"/>
                  <a:pt x="7725544" y="1078695"/>
                </a:cubicBezTo>
                <a:cubicBezTo>
                  <a:pt x="7722079" y="1083531"/>
                  <a:pt x="7718614" y="1088368"/>
                  <a:pt x="7713310" y="1082129"/>
                </a:cubicBezTo>
                <a:cubicBezTo>
                  <a:pt x="7697859" y="1066181"/>
                  <a:pt x="7686085" y="1072385"/>
                  <a:pt x="7674075" y="1085738"/>
                </a:cubicBezTo>
                <a:cubicBezTo>
                  <a:pt x="7662066" y="1099092"/>
                  <a:pt x="7654452" y="1096078"/>
                  <a:pt x="7650080" y="1078307"/>
                </a:cubicBezTo>
                <a:cubicBezTo>
                  <a:pt x="7648006" y="1074381"/>
                  <a:pt x="7649856" y="1068388"/>
                  <a:pt x="7651707" y="1062394"/>
                </a:cubicBezTo>
                <a:cubicBezTo>
                  <a:pt x="7662362" y="1006594"/>
                  <a:pt x="7685015" y="954510"/>
                  <a:pt x="7713667" y="904284"/>
                </a:cubicBezTo>
                <a:cubicBezTo>
                  <a:pt x="7735389" y="863731"/>
                  <a:pt x="7751571" y="824090"/>
                  <a:pt x="7749297" y="776106"/>
                </a:cubicBezTo>
                <a:cubicBezTo>
                  <a:pt x="7747471" y="747961"/>
                  <a:pt x="7737336" y="721182"/>
                  <a:pt x="7724431" y="694859"/>
                </a:cubicBezTo>
                <a:cubicBezTo>
                  <a:pt x="7751892" y="697453"/>
                  <a:pt x="7759282" y="690549"/>
                  <a:pt x="7754686" y="662859"/>
                </a:cubicBezTo>
                <a:cubicBezTo>
                  <a:pt x="7753307" y="654552"/>
                  <a:pt x="7747544" y="645544"/>
                  <a:pt x="7738316" y="641373"/>
                </a:cubicBezTo>
                <a:cubicBezTo>
                  <a:pt x="7722629" y="632575"/>
                  <a:pt x="7725870" y="617818"/>
                  <a:pt x="7732341" y="605376"/>
                </a:cubicBezTo>
                <a:cubicBezTo>
                  <a:pt x="7737197" y="591776"/>
                  <a:pt x="7748735" y="592723"/>
                  <a:pt x="7760273" y="593670"/>
                </a:cubicBezTo>
                <a:cubicBezTo>
                  <a:pt x="7770656" y="596229"/>
                  <a:pt x="7780344" y="603169"/>
                  <a:pt x="7796962" y="600435"/>
                </a:cubicBezTo>
                <a:cubicBezTo>
                  <a:pt x="7774121" y="591392"/>
                  <a:pt x="7776208" y="578248"/>
                  <a:pt x="7782218" y="563036"/>
                </a:cubicBezTo>
                <a:cubicBezTo>
                  <a:pt x="7788689" y="550594"/>
                  <a:pt x="7789856" y="531912"/>
                  <a:pt x="7779014" y="526584"/>
                </a:cubicBezTo>
                <a:cubicBezTo>
                  <a:pt x="7758943" y="517085"/>
                  <a:pt x="7740027" y="505973"/>
                  <a:pt x="7717410" y="506849"/>
                </a:cubicBezTo>
                <a:cubicBezTo>
                  <a:pt x="7704717" y="507514"/>
                  <a:pt x="7698482" y="512807"/>
                  <a:pt x="7692012" y="525250"/>
                </a:cubicBezTo>
                <a:cubicBezTo>
                  <a:pt x="7689466" y="535624"/>
                  <a:pt x="7690385" y="541162"/>
                  <a:pt x="7701228" y="546490"/>
                </a:cubicBezTo>
                <a:cubicBezTo>
                  <a:pt x="7707686" y="551117"/>
                  <a:pt x="7707450" y="558267"/>
                  <a:pt x="7703985" y="563104"/>
                </a:cubicBezTo>
                <a:cubicBezTo>
                  <a:pt x="7688510" y="581295"/>
                  <a:pt x="7690113" y="599521"/>
                  <a:pt x="7693330" y="618904"/>
                </a:cubicBezTo>
                <a:cubicBezTo>
                  <a:pt x="7694933" y="637130"/>
                  <a:pt x="7688922" y="652342"/>
                  <a:pt x="7669534" y="655531"/>
                </a:cubicBezTo>
                <a:cubicBezTo>
                  <a:pt x="7655686" y="657809"/>
                  <a:pt x="7656605" y="663347"/>
                  <a:pt x="7667448" y="668675"/>
                </a:cubicBezTo>
                <a:cubicBezTo>
                  <a:pt x="7673906" y="673302"/>
                  <a:pt x="7673211" y="677683"/>
                  <a:pt x="7671820" y="686445"/>
                </a:cubicBezTo>
                <a:cubicBezTo>
                  <a:pt x="7661872" y="720794"/>
                  <a:pt x="7641082" y="749815"/>
                  <a:pt x="7611758" y="770284"/>
                </a:cubicBezTo>
                <a:cubicBezTo>
                  <a:pt x="7594905" y="780168"/>
                  <a:pt x="7584509" y="794678"/>
                  <a:pt x="7577343" y="811502"/>
                </a:cubicBezTo>
                <a:cubicBezTo>
                  <a:pt x="7571332" y="826714"/>
                  <a:pt x="7571320" y="843783"/>
                  <a:pt x="7572463" y="859241"/>
                </a:cubicBezTo>
                <a:cubicBezTo>
                  <a:pt x="7573842" y="867547"/>
                  <a:pt x="7577990" y="875399"/>
                  <a:pt x="7567371" y="879990"/>
                </a:cubicBezTo>
                <a:cubicBezTo>
                  <a:pt x="7556752" y="884581"/>
                  <a:pt x="7550294" y="879955"/>
                  <a:pt x="7543376" y="872559"/>
                </a:cubicBezTo>
                <a:cubicBezTo>
                  <a:pt x="7538072" y="866320"/>
                  <a:pt x="7535539" y="859625"/>
                  <a:pt x="7527925" y="856610"/>
                </a:cubicBezTo>
                <a:cubicBezTo>
                  <a:pt x="7510164" y="843887"/>
                  <a:pt x="7507866" y="830042"/>
                  <a:pt x="7516187" y="811606"/>
                </a:cubicBezTo>
                <a:cubicBezTo>
                  <a:pt x="7530519" y="777958"/>
                  <a:pt x="7540927" y="746378"/>
                  <a:pt x="7550874" y="712029"/>
                </a:cubicBezTo>
                <a:cubicBezTo>
                  <a:pt x="7554352" y="690122"/>
                  <a:pt x="7547434" y="682727"/>
                  <a:pt x="7526431" y="684759"/>
                </a:cubicBezTo>
                <a:cubicBezTo>
                  <a:pt x="7525276" y="686371"/>
                  <a:pt x="7523662" y="685215"/>
                  <a:pt x="7522047" y="684058"/>
                </a:cubicBezTo>
                <a:cubicBezTo>
                  <a:pt x="7503591" y="675715"/>
                  <a:pt x="7485818" y="680061"/>
                  <a:pt x="7469660" y="685563"/>
                </a:cubicBezTo>
                <a:cubicBezTo>
                  <a:pt x="7457426" y="688998"/>
                  <a:pt x="7458345" y="694536"/>
                  <a:pt x="7463649" y="700775"/>
                </a:cubicBezTo>
                <a:cubicBezTo>
                  <a:pt x="7475870" y="714410"/>
                  <a:pt x="7488104" y="710975"/>
                  <a:pt x="7498959" y="699234"/>
                </a:cubicBezTo>
                <a:cubicBezTo>
                  <a:pt x="7504722" y="708242"/>
                  <a:pt x="7507715" y="717706"/>
                  <a:pt x="7501940" y="725767"/>
                </a:cubicBezTo>
                <a:cubicBezTo>
                  <a:pt x="7498475" y="730604"/>
                  <a:pt x="7490861" y="727589"/>
                  <a:pt x="7484862" y="725732"/>
                </a:cubicBezTo>
                <a:cubicBezTo>
                  <a:pt x="7456023" y="714830"/>
                  <a:pt x="7446559" y="717809"/>
                  <a:pt x="7430848" y="743150"/>
                </a:cubicBezTo>
                <a:cubicBezTo>
                  <a:pt x="7417907" y="768035"/>
                  <a:pt x="7400582" y="792219"/>
                  <a:pt x="7381182" y="812478"/>
                </a:cubicBezTo>
                <a:cubicBezTo>
                  <a:pt x="7354393" y="839641"/>
                  <a:pt x="7356231" y="850717"/>
                  <a:pt x="7390374" y="867858"/>
                </a:cubicBezTo>
                <a:cubicBezTo>
                  <a:pt x="7391989" y="869014"/>
                  <a:pt x="7393603" y="870171"/>
                  <a:pt x="7395218" y="871328"/>
                </a:cubicBezTo>
                <a:cubicBezTo>
                  <a:pt x="7401217" y="873186"/>
                  <a:pt x="7411140" y="872976"/>
                  <a:pt x="7408594" y="883350"/>
                </a:cubicBezTo>
                <a:cubicBezTo>
                  <a:pt x="7404434" y="892569"/>
                  <a:pt x="7401888" y="902943"/>
                  <a:pt x="7388735" y="900840"/>
                </a:cubicBezTo>
                <a:cubicBezTo>
                  <a:pt x="7379967" y="899438"/>
                  <a:pt x="7372813" y="899192"/>
                  <a:pt x="7365199" y="896178"/>
                </a:cubicBezTo>
                <a:cubicBezTo>
                  <a:pt x="7350891" y="895687"/>
                  <a:pt x="7344656" y="900979"/>
                  <a:pt x="7344185" y="915280"/>
                </a:cubicBezTo>
                <a:cubicBezTo>
                  <a:pt x="7342099" y="928423"/>
                  <a:pt x="7351327" y="932595"/>
                  <a:pt x="7362405" y="930772"/>
                </a:cubicBezTo>
                <a:cubicBezTo>
                  <a:pt x="7366789" y="931473"/>
                  <a:pt x="7369559" y="931018"/>
                  <a:pt x="7373943" y="931719"/>
                </a:cubicBezTo>
                <a:cubicBezTo>
                  <a:pt x="7379483" y="930808"/>
                  <a:pt x="7384327" y="934278"/>
                  <a:pt x="7385246" y="939816"/>
                </a:cubicBezTo>
                <a:cubicBezTo>
                  <a:pt x="7385010" y="946966"/>
                  <a:pt x="7379011" y="945108"/>
                  <a:pt x="7375086" y="947176"/>
                </a:cubicBezTo>
                <a:cubicBezTo>
                  <a:pt x="7365622" y="950155"/>
                  <a:pt x="7355699" y="950365"/>
                  <a:pt x="7345316" y="947806"/>
                </a:cubicBezTo>
                <a:cubicBezTo>
                  <a:pt x="7316240" y="944055"/>
                  <a:pt x="7306081" y="951415"/>
                  <a:pt x="7302368" y="980472"/>
                </a:cubicBezTo>
                <a:cubicBezTo>
                  <a:pt x="7300282" y="993616"/>
                  <a:pt x="7299810" y="1007916"/>
                  <a:pt x="7297724" y="1021060"/>
                </a:cubicBezTo>
                <a:cubicBezTo>
                  <a:pt x="7296333" y="1029823"/>
                  <a:pt x="7292172" y="1039041"/>
                  <a:pt x="7279479" y="1039706"/>
                </a:cubicBezTo>
                <a:cubicBezTo>
                  <a:pt x="7264016" y="1040827"/>
                  <a:pt x="7249249" y="1037567"/>
                  <a:pt x="7239313" y="1054847"/>
                </a:cubicBezTo>
                <a:cubicBezTo>
                  <a:pt x="7233998" y="1065677"/>
                  <a:pt x="7226148" y="1069813"/>
                  <a:pt x="7226832" y="1082501"/>
                </a:cubicBezTo>
                <a:cubicBezTo>
                  <a:pt x="7231863" y="1147099"/>
                  <a:pt x="7207595" y="1198026"/>
                  <a:pt x="7162102" y="1241067"/>
                </a:cubicBezTo>
                <a:cubicBezTo>
                  <a:pt x="7154712" y="1247972"/>
                  <a:pt x="7151706" y="1255577"/>
                  <a:pt x="7151930" y="1265497"/>
                </a:cubicBezTo>
                <a:cubicBezTo>
                  <a:pt x="7156066" y="1290418"/>
                  <a:pt x="7144976" y="1309309"/>
                  <a:pt x="7127886" y="1326343"/>
                </a:cubicBezTo>
                <a:cubicBezTo>
                  <a:pt x="7101792" y="1349125"/>
                  <a:pt x="7076394" y="1367526"/>
                  <a:pt x="7046151" y="1382457"/>
                </a:cubicBezTo>
                <a:cubicBezTo>
                  <a:pt x="7031608" y="1389116"/>
                  <a:pt x="7017064" y="1395775"/>
                  <a:pt x="7009438" y="1409830"/>
                </a:cubicBezTo>
                <a:cubicBezTo>
                  <a:pt x="6989095" y="1458689"/>
                  <a:pt x="6956754" y="1503833"/>
                  <a:pt x="6950024" y="1557565"/>
                </a:cubicBezTo>
                <a:cubicBezTo>
                  <a:pt x="6949093" y="1569097"/>
                  <a:pt x="6942858" y="1574389"/>
                  <a:pt x="6930624" y="1577824"/>
                </a:cubicBezTo>
                <a:cubicBezTo>
                  <a:pt x="6925085" y="1578735"/>
                  <a:pt x="6919546" y="1579646"/>
                  <a:pt x="6915621" y="1581714"/>
                </a:cubicBezTo>
                <a:cubicBezTo>
                  <a:pt x="6908231" y="1588618"/>
                  <a:pt x="6906157" y="1584693"/>
                  <a:pt x="6902468" y="1579611"/>
                </a:cubicBezTo>
                <a:cubicBezTo>
                  <a:pt x="6895090" y="1569446"/>
                  <a:pt x="6894867" y="1559527"/>
                  <a:pt x="6901797" y="1549853"/>
                </a:cubicBezTo>
                <a:cubicBezTo>
                  <a:pt x="6909882" y="1538567"/>
                  <a:pt x="6903659" y="1526790"/>
                  <a:pt x="6892817" y="1521462"/>
                </a:cubicBezTo>
                <a:cubicBezTo>
                  <a:pt x="6883588" y="1517290"/>
                  <a:pt x="6879888" y="1529278"/>
                  <a:pt x="6876882" y="1536884"/>
                </a:cubicBezTo>
                <a:cubicBezTo>
                  <a:pt x="6867406" y="1556932"/>
                  <a:pt x="6878473" y="1572179"/>
                  <a:pt x="6887924" y="1586269"/>
                </a:cubicBezTo>
                <a:cubicBezTo>
                  <a:pt x="6916963" y="1641229"/>
                  <a:pt x="6903774" y="1690334"/>
                  <a:pt x="6848829" y="1719284"/>
                </a:cubicBezTo>
                <a:cubicBezTo>
                  <a:pt x="6835900" y="1727100"/>
                  <a:pt x="6824585" y="1736073"/>
                  <a:pt x="6818115" y="1748515"/>
                </a:cubicBezTo>
                <a:cubicBezTo>
                  <a:pt x="6812340" y="1756577"/>
                  <a:pt x="6811644" y="1760958"/>
                  <a:pt x="6819717" y="1766742"/>
                </a:cubicBezTo>
                <a:cubicBezTo>
                  <a:pt x="6833094" y="1778764"/>
                  <a:pt x="6834472" y="1787071"/>
                  <a:pt x="6819233" y="1798112"/>
                </a:cubicBezTo>
                <a:cubicBezTo>
                  <a:pt x="6791525" y="1819737"/>
                  <a:pt x="6773044" y="1845534"/>
                  <a:pt x="6753409" y="1872942"/>
                </a:cubicBezTo>
                <a:cubicBezTo>
                  <a:pt x="6723838" y="1917630"/>
                  <a:pt x="6685274" y="1950997"/>
                  <a:pt x="6628726" y="1961721"/>
                </a:cubicBezTo>
                <a:cubicBezTo>
                  <a:pt x="6628726" y="1961721"/>
                  <a:pt x="6629186" y="1964490"/>
                  <a:pt x="6630800" y="1965647"/>
                </a:cubicBezTo>
                <a:cubicBezTo>
                  <a:pt x="6636799" y="1967505"/>
                  <a:pt x="6643953" y="1967750"/>
                  <a:pt x="6651567" y="1970765"/>
                </a:cubicBezTo>
                <a:cubicBezTo>
                  <a:pt x="6668409" y="1977950"/>
                  <a:pt x="6672557" y="1985802"/>
                  <a:pt x="6665391" y="2002626"/>
                </a:cubicBezTo>
                <a:cubicBezTo>
                  <a:pt x="6655915" y="2022674"/>
                  <a:pt x="6649220" y="2025198"/>
                  <a:pt x="6630305" y="2014086"/>
                </a:cubicBezTo>
                <a:cubicBezTo>
                  <a:pt x="6625461" y="2010616"/>
                  <a:pt x="6618083" y="2000452"/>
                  <a:pt x="6611153" y="2010125"/>
                </a:cubicBezTo>
                <a:cubicBezTo>
                  <a:pt x="6599143" y="2023479"/>
                  <a:pt x="6605130" y="2042406"/>
                  <a:pt x="6622667" y="2045211"/>
                </a:cubicBezTo>
                <a:cubicBezTo>
                  <a:pt x="6634205" y="2046157"/>
                  <a:pt x="6637894" y="2051240"/>
                  <a:pt x="6634193" y="2063227"/>
                </a:cubicBezTo>
                <a:cubicBezTo>
                  <a:pt x="6627251" y="2089970"/>
                  <a:pt x="6621923" y="2117870"/>
                  <a:pt x="6620980" y="2146471"/>
                </a:cubicBezTo>
                <a:cubicBezTo>
                  <a:pt x="6619117" y="2169534"/>
                  <a:pt x="6608026" y="2188426"/>
                  <a:pt x="6584019" y="2198064"/>
                </a:cubicBezTo>
                <a:cubicBezTo>
                  <a:pt x="6575710" y="2199431"/>
                  <a:pt x="6569475" y="2204723"/>
                  <a:pt x="6563700" y="2212784"/>
                </a:cubicBezTo>
                <a:cubicBezTo>
                  <a:pt x="6556074" y="2226839"/>
                  <a:pt x="6548449" y="2240895"/>
                  <a:pt x="6540823" y="2254950"/>
                </a:cubicBezTo>
                <a:cubicBezTo>
                  <a:pt x="6533893" y="2264623"/>
                  <a:pt x="6532962" y="2276154"/>
                  <a:pt x="6541954" y="2287476"/>
                </a:cubicBezTo>
                <a:cubicBezTo>
                  <a:pt x="6552101" y="2297185"/>
                  <a:pt x="6549096" y="2304791"/>
                  <a:pt x="6538937" y="2312152"/>
                </a:cubicBezTo>
                <a:cubicBezTo>
                  <a:pt x="6531547" y="2319056"/>
                  <a:pt x="6523002" y="2327573"/>
                  <a:pt x="6515612" y="2334478"/>
                </a:cubicBezTo>
                <a:cubicBezTo>
                  <a:pt x="6496908" y="2350355"/>
                  <a:pt x="6477520" y="2353544"/>
                  <a:pt x="6455835" y="2342888"/>
                </a:cubicBezTo>
                <a:cubicBezTo>
                  <a:pt x="6448221" y="2339874"/>
                  <a:pt x="6441763" y="2335247"/>
                  <a:pt x="6434149" y="2332232"/>
                </a:cubicBezTo>
                <a:cubicBezTo>
                  <a:pt x="6479123" y="2371770"/>
                  <a:pt x="6461785" y="2413024"/>
                  <a:pt x="6441678" y="2454733"/>
                </a:cubicBezTo>
                <a:cubicBezTo>
                  <a:pt x="6436822" y="2468333"/>
                  <a:pt x="6426203" y="2472924"/>
                  <a:pt x="6413970" y="2476358"/>
                </a:cubicBezTo>
                <a:cubicBezTo>
                  <a:pt x="6401736" y="2479793"/>
                  <a:pt x="6391353" y="2477234"/>
                  <a:pt x="6383975" y="2467070"/>
                </a:cubicBezTo>
                <a:cubicBezTo>
                  <a:pt x="6378212" y="2458061"/>
                  <a:pt x="6388831" y="2453470"/>
                  <a:pt x="6393451" y="2447021"/>
                </a:cubicBezTo>
                <a:cubicBezTo>
                  <a:pt x="6396916" y="2442184"/>
                  <a:pt x="6404306" y="2435279"/>
                  <a:pt x="6397388" y="2427883"/>
                </a:cubicBezTo>
                <a:cubicBezTo>
                  <a:pt x="6392085" y="2421644"/>
                  <a:pt x="6381701" y="2419085"/>
                  <a:pt x="6373852" y="2423221"/>
                </a:cubicBezTo>
                <a:cubicBezTo>
                  <a:pt x="6364388" y="2426200"/>
                  <a:pt x="6358613" y="2434262"/>
                  <a:pt x="6353993" y="2440711"/>
                </a:cubicBezTo>
                <a:cubicBezTo>
                  <a:pt x="6348218" y="2448772"/>
                  <a:pt x="6342443" y="2456834"/>
                  <a:pt x="6332519" y="2457044"/>
                </a:cubicBezTo>
                <a:cubicBezTo>
                  <a:pt x="6326992" y="2440885"/>
                  <a:pt x="6331388" y="2424517"/>
                  <a:pt x="6339473" y="2413231"/>
                </a:cubicBezTo>
                <a:cubicBezTo>
                  <a:pt x="6360500" y="2377060"/>
                  <a:pt x="6371143" y="2338329"/>
                  <a:pt x="6381786" y="2299599"/>
                </a:cubicBezTo>
                <a:cubicBezTo>
                  <a:pt x="6388728" y="2272856"/>
                  <a:pt x="6403744" y="2251896"/>
                  <a:pt x="6431676" y="2240190"/>
                </a:cubicBezTo>
                <a:cubicBezTo>
                  <a:pt x="6441140" y="2237211"/>
                  <a:pt x="6444145" y="2229606"/>
                  <a:pt x="6442307" y="2218530"/>
                </a:cubicBezTo>
                <a:cubicBezTo>
                  <a:pt x="6437475" y="2197990"/>
                  <a:pt x="6439798" y="2177696"/>
                  <a:pt x="6442120" y="2157402"/>
                </a:cubicBezTo>
                <a:cubicBezTo>
                  <a:pt x="6444666" y="2147027"/>
                  <a:pt x="6450441" y="2138965"/>
                  <a:pt x="6461060" y="2134374"/>
                </a:cubicBezTo>
                <a:cubicBezTo>
                  <a:pt x="6482298" y="2125192"/>
                  <a:pt x="6498232" y="2109770"/>
                  <a:pt x="6506094" y="2088565"/>
                </a:cubicBezTo>
                <a:cubicBezTo>
                  <a:pt x="6512800" y="2068972"/>
                  <a:pt x="6519507" y="2049379"/>
                  <a:pt x="6525058" y="2031398"/>
                </a:cubicBezTo>
                <a:cubicBezTo>
                  <a:pt x="6528299" y="2016642"/>
                  <a:pt x="6534534" y="2011350"/>
                  <a:pt x="6548606" y="2018991"/>
                </a:cubicBezTo>
                <a:cubicBezTo>
                  <a:pt x="6557834" y="2023162"/>
                  <a:pt x="6564988" y="2023408"/>
                  <a:pt x="6570763" y="2015347"/>
                </a:cubicBezTo>
                <a:cubicBezTo>
                  <a:pt x="6585083" y="1998768"/>
                  <a:pt x="6580475" y="1988148"/>
                  <a:pt x="6560864" y="1981418"/>
                </a:cubicBezTo>
                <a:cubicBezTo>
                  <a:pt x="6533639" y="1971673"/>
                  <a:pt x="6532260" y="1963366"/>
                  <a:pt x="6548431" y="1940794"/>
                </a:cubicBezTo>
                <a:cubicBezTo>
                  <a:pt x="6558826" y="1926283"/>
                  <a:pt x="6570836" y="1912930"/>
                  <a:pt x="6581691" y="1901188"/>
                </a:cubicBezTo>
                <a:cubicBezTo>
                  <a:pt x="6596706" y="1880228"/>
                  <a:pt x="6613796" y="1863194"/>
                  <a:pt x="6619583" y="1838063"/>
                </a:cubicBezTo>
                <a:cubicBezTo>
                  <a:pt x="6624439" y="1824464"/>
                  <a:pt x="6625370" y="1812933"/>
                  <a:pt x="6606914" y="1804590"/>
                </a:cubicBezTo>
                <a:cubicBezTo>
                  <a:pt x="6593301" y="1799718"/>
                  <a:pt x="6588234" y="1786328"/>
                  <a:pt x="6597474" y="1773430"/>
                </a:cubicBezTo>
                <a:cubicBezTo>
                  <a:pt x="6624735" y="1731966"/>
                  <a:pt x="6635614" y="1686086"/>
                  <a:pt x="6644879" y="1639048"/>
                </a:cubicBezTo>
                <a:cubicBezTo>
                  <a:pt x="6653212" y="1603543"/>
                  <a:pt x="6663147" y="1586263"/>
                  <a:pt x="6703301" y="1588192"/>
                </a:cubicBezTo>
                <a:cubicBezTo>
                  <a:pt x="6704456" y="1586580"/>
                  <a:pt x="6705611" y="1584968"/>
                  <a:pt x="6705611" y="1584968"/>
                </a:cubicBezTo>
                <a:cubicBezTo>
                  <a:pt x="6705388" y="1575049"/>
                  <a:pt x="6685081" y="1572700"/>
                  <a:pt x="6692011" y="1563026"/>
                </a:cubicBezTo>
                <a:cubicBezTo>
                  <a:pt x="6697786" y="1554964"/>
                  <a:pt x="6712094" y="1555456"/>
                  <a:pt x="6723632" y="1556402"/>
                </a:cubicBezTo>
                <a:cubicBezTo>
                  <a:pt x="6726402" y="1555947"/>
                  <a:pt x="6730786" y="1556648"/>
                  <a:pt x="6733556" y="1556192"/>
                </a:cubicBezTo>
                <a:cubicBezTo>
                  <a:pt x="6749478" y="1557840"/>
                  <a:pt x="6764246" y="1561100"/>
                  <a:pt x="6777858" y="1565972"/>
                </a:cubicBezTo>
                <a:cubicBezTo>
                  <a:pt x="6788241" y="1568532"/>
                  <a:pt x="6794476" y="1563239"/>
                  <a:pt x="6797022" y="1552864"/>
                </a:cubicBezTo>
                <a:cubicBezTo>
                  <a:pt x="6797258" y="1545714"/>
                  <a:pt x="6797034" y="1535795"/>
                  <a:pt x="6788265" y="1534392"/>
                </a:cubicBezTo>
                <a:cubicBezTo>
                  <a:pt x="6756880" y="1533866"/>
                  <a:pt x="6743280" y="1511924"/>
                  <a:pt x="6728524" y="1491594"/>
                </a:cubicBezTo>
                <a:cubicBezTo>
                  <a:pt x="6719532" y="1480273"/>
                  <a:pt x="6716998" y="1473578"/>
                  <a:pt x="6733616" y="1470845"/>
                </a:cubicBezTo>
                <a:cubicBezTo>
                  <a:pt x="6758083" y="1463975"/>
                  <a:pt x="6773559" y="1445785"/>
                  <a:pt x="6789493" y="1430363"/>
                </a:cubicBezTo>
                <a:cubicBezTo>
                  <a:pt x="6795728" y="1425071"/>
                  <a:pt x="6799193" y="1420234"/>
                  <a:pt x="6795504" y="1415151"/>
                </a:cubicBezTo>
                <a:cubicBezTo>
                  <a:pt x="6783059" y="1391597"/>
                  <a:pt x="6792535" y="1371549"/>
                  <a:pt x="6802011" y="1351500"/>
                </a:cubicBezTo>
                <a:cubicBezTo>
                  <a:pt x="6808717" y="1331907"/>
                  <a:pt x="6817038" y="1313471"/>
                  <a:pt x="6808282" y="1294999"/>
                </a:cubicBezTo>
                <a:cubicBezTo>
                  <a:pt x="6802519" y="1285991"/>
                  <a:pt x="6804829" y="1282767"/>
                  <a:pt x="6812219" y="1275862"/>
                </a:cubicBezTo>
                <a:cubicBezTo>
                  <a:pt x="6841082" y="1252625"/>
                  <a:pt x="6860718" y="1225216"/>
                  <a:pt x="6860282" y="1188308"/>
                </a:cubicBezTo>
                <a:cubicBezTo>
                  <a:pt x="6860754" y="1174007"/>
                  <a:pt x="6865374" y="1167558"/>
                  <a:pt x="6877148" y="1161355"/>
                </a:cubicBezTo>
                <a:cubicBezTo>
                  <a:pt x="6901851" y="1147335"/>
                  <a:pt x="6916867" y="1126375"/>
                  <a:pt x="6917350" y="1095006"/>
                </a:cubicBezTo>
                <a:cubicBezTo>
                  <a:pt x="6915972" y="1086699"/>
                  <a:pt x="6917822" y="1080705"/>
                  <a:pt x="6925671" y="1076569"/>
                </a:cubicBezTo>
                <a:cubicBezTo>
                  <a:pt x="6954995" y="1056101"/>
                  <a:pt x="6972344" y="997778"/>
                  <a:pt x="6958520" y="965916"/>
                </a:cubicBezTo>
                <a:cubicBezTo>
                  <a:pt x="6980677" y="962272"/>
                  <a:pt x="6993842" y="947306"/>
                  <a:pt x="6999394" y="929325"/>
                </a:cubicBezTo>
                <a:cubicBezTo>
                  <a:pt x="7006336" y="902582"/>
                  <a:pt x="7020892" y="878853"/>
                  <a:pt x="7035448" y="855125"/>
                </a:cubicBezTo>
                <a:cubicBezTo>
                  <a:pt x="7054164" y="822178"/>
                  <a:pt x="7057181" y="797503"/>
                  <a:pt x="7029050" y="765150"/>
                </a:cubicBezTo>
                <a:cubicBezTo>
                  <a:pt x="7025820" y="762837"/>
                  <a:pt x="7025361" y="760068"/>
                  <a:pt x="7022132" y="757755"/>
                </a:cubicBezTo>
                <a:cubicBezTo>
                  <a:pt x="7013139" y="746433"/>
                  <a:pt x="7016145" y="738827"/>
                  <a:pt x="7029993" y="736549"/>
                </a:cubicBezTo>
                <a:cubicBezTo>
                  <a:pt x="7041072" y="734727"/>
                  <a:pt x="7052150" y="732905"/>
                  <a:pt x="7064384" y="729470"/>
                </a:cubicBezTo>
                <a:cubicBezTo>
                  <a:pt x="7109394" y="717800"/>
                  <a:pt x="7124421" y="679770"/>
                  <a:pt x="7103219" y="637745"/>
                </a:cubicBezTo>
                <a:cubicBezTo>
                  <a:pt x="7093308" y="620885"/>
                  <a:pt x="7087321" y="601958"/>
                  <a:pt x="7088029" y="580507"/>
                </a:cubicBezTo>
                <a:cubicBezTo>
                  <a:pt x="7087581" y="560669"/>
                  <a:pt x="7087134" y="540830"/>
                  <a:pt x="7078377" y="522358"/>
                </a:cubicBezTo>
                <a:cubicBezTo>
                  <a:pt x="7101454" y="524252"/>
                  <a:pt x="7113899" y="547806"/>
                  <a:pt x="7136975" y="549699"/>
                </a:cubicBezTo>
                <a:cubicBezTo>
                  <a:pt x="7126380" y="520152"/>
                  <a:pt x="7126380" y="520152"/>
                  <a:pt x="7153853" y="505676"/>
                </a:cubicBezTo>
                <a:cubicBezTo>
                  <a:pt x="7164013" y="498316"/>
                  <a:pt x="7170247" y="493024"/>
                  <a:pt x="7172334" y="479880"/>
                </a:cubicBezTo>
                <a:cubicBezTo>
                  <a:pt x="7179512" y="445986"/>
                  <a:pt x="7189919" y="414407"/>
                  <a:pt x="7200326" y="382827"/>
                </a:cubicBezTo>
                <a:cubicBezTo>
                  <a:pt x="7231089" y="285318"/>
                  <a:pt x="7272694" y="193136"/>
                  <a:pt x="7297458" y="93770"/>
                </a:cubicBezTo>
                <a:cubicBezTo>
                  <a:pt x="7300463" y="86164"/>
                  <a:pt x="7307393" y="76490"/>
                  <a:pt x="7299320" y="70706"/>
                </a:cubicBezTo>
                <a:cubicBezTo>
                  <a:pt x="7292402" y="63311"/>
                  <a:pt x="7283398" y="69059"/>
                  <a:pt x="7275089" y="70425"/>
                </a:cubicBezTo>
                <a:cubicBezTo>
                  <a:pt x="7268394" y="72949"/>
                  <a:pt x="7260545" y="77085"/>
                  <a:pt x="7256397" y="69233"/>
                </a:cubicBezTo>
                <a:cubicBezTo>
                  <a:pt x="7249479" y="61837"/>
                  <a:pt x="7250869" y="53075"/>
                  <a:pt x="7253875" y="45469"/>
                </a:cubicBezTo>
                <a:cubicBezTo>
                  <a:pt x="7257340" y="40632"/>
                  <a:pt x="7260805" y="35795"/>
                  <a:pt x="7264270" y="30958"/>
                </a:cubicBezTo>
                <a:close/>
                <a:moveTo>
                  <a:pt x="6995439" y="0"/>
                </a:moveTo>
                <a:lnTo>
                  <a:pt x="7132522" y="0"/>
                </a:lnTo>
                <a:lnTo>
                  <a:pt x="7129053" y="4842"/>
                </a:lnTo>
                <a:cubicBezTo>
                  <a:pt x="7090937" y="58048"/>
                  <a:pt x="7062050" y="115424"/>
                  <a:pt x="7070770" y="185104"/>
                </a:cubicBezTo>
                <a:cubicBezTo>
                  <a:pt x="7073751" y="211637"/>
                  <a:pt x="7061977" y="217841"/>
                  <a:pt x="7036826" y="212022"/>
                </a:cubicBezTo>
                <a:cubicBezTo>
                  <a:pt x="7032442" y="211321"/>
                  <a:pt x="7029908" y="204626"/>
                  <a:pt x="7024829" y="208306"/>
                </a:cubicBezTo>
                <a:cubicBezTo>
                  <a:pt x="7021364" y="213143"/>
                  <a:pt x="7022283" y="218681"/>
                  <a:pt x="7024357" y="222607"/>
                </a:cubicBezTo>
                <a:cubicBezTo>
                  <a:pt x="7026431" y="226532"/>
                  <a:pt x="7028505" y="230458"/>
                  <a:pt x="7028965" y="233227"/>
                </a:cubicBezTo>
                <a:cubicBezTo>
                  <a:pt x="7033573" y="243847"/>
                  <a:pt x="7035411" y="254924"/>
                  <a:pt x="7021563" y="257201"/>
                </a:cubicBezTo>
                <a:cubicBezTo>
                  <a:pt x="7006560" y="261091"/>
                  <a:pt x="7014185" y="247037"/>
                  <a:pt x="7011652" y="240342"/>
                </a:cubicBezTo>
                <a:cubicBezTo>
                  <a:pt x="7010037" y="239185"/>
                  <a:pt x="7011192" y="237573"/>
                  <a:pt x="7009577" y="236416"/>
                </a:cubicBezTo>
                <a:cubicBezTo>
                  <a:pt x="7008658" y="230878"/>
                  <a:pt x="7004969" y="225796"/>
                  <a:pt x="6999430" y="226707"/>
                </a:cubicBezTo>
                <a:cubicBezTo>
                  <a:pt x="6992276" y="226461"/>
                  <a:pt x="6989966" y="229686"/>
                  <a:pt x="6989730" y="236836"/>
                </a:cubicBezTo>
                <a:cubicBezTo>
                  <a:pt x="6985558" y="263124"/>
                  <a:pt x="6966394" y="276232"/>
                  <a:pt x="6939393" y="276407"/>
                </a:cubicBezTo>
                <a:cubicBezTo>
                  <a:pt x="6933853" y="277318"/>
                  <a:pt x="6926004" y="281453"/>
                  <a:pt x="6921160" y="277983"/>
                </a:cubicBezTo>
                <a:cubicBezTo>
                  <a:pt x="6903399" y="265260"/>
                  <a:pt x="6898344" y="234801"/>
                  <a:pt x="6913123" y="220991"/>
                </a:cubicBezTo>
                <a:cubicBezTo>
                  <a:pt x="6942683" y="193373"/>
                  <a:pt x="6959784" y="159269"/>
                  <a:pt x="6967198" y="118225"/>
                </a:cubicBezTo>
                <a:cubicBezTo>
                  <a:pt x="6972054" y="104626"/>
                  <a:pt x="6976910" y="91027"/>
                  <a:pt x="6991913" y="87137"/>
                </a:cubicBezTo>
                <a:cubicBezTo>
                  <a:pt x="7002532" y="82545"/>
                  <a:pt x="7003228" y="78164"/>
                  <a:pt x="6994695" y="69611"/>
                </a:cubicBezTo>
                <a:cubicBezTo>
                  <a:pt x="6982933" y="58745"/>
                  <a:pt x="6980635" y="44901"/>
                  <a:pt x="6986646" y="29689"/>
                </a:cubicBezTo>
                <a:close/>
                <a:moveTo>
                  <a:pt x="6276976" y="0"/>
                </a:moveTo>
                <a:lnTo>
                  <a:pt x="6675372" y="0"/>
                </a:lnTo>
                <a:lnTo>
                  <a:pt x="6673365" y="5505"/>
                </a:lnTo>
                <a:cubicBezTo>
                  <a:pt x="6672673" y="10308"/>
                  <a:pt x="6673088" y="15485"/>
                  <a:pt x="6675103" y="21198"/>
                </a:cubicBezTo>
                <a:cubicBezTo>
                  <a:pt x="6676718" y="22355"/>
                  <a:pt x="6675563" y="23967"/>
                  <a:pt x="6674408" y="25579"/>
                </a:cubicBezTo>
                <a:cubicBezTo>
                  <a:pt x="6654089" y="40300"/>
                  <a:pt x="6632627" y="39563"/>
                  <a:pt x="6610482" y="26138"/>
                </a:cubicBezTo>
                <a:cubicBezTo>
                  <a:pt x="6599180" y="18041"/>
                  <a:pt x="6587877" y="9944"/>
                  <a:pt x="6573793" y="19373"/>
                </a:cubicBezTo>
                <a:cubicBezTo>
                  <a:pt x="6571023" y="19828"/>
                  <a:pt x="6564329" y="22352"/>
                  <a:pt x="6569173" y="25822"/>
                </a:cubicBezTo>
                <a:cubicBezTo>
                  <a:pt x="6580935" y="36688"/>
                  <a:pt x="6574464" y="49130"/>
                  <a:pt x="6572378" y="62274"/>
                </a:cubicBezTo>
                <a:cubicBezTo>
                  <a:pt x="6569137" y="77030"/>
                  <a:pt x="6572590" y="89263"/>
                  <a:pt x="6586662" y="96904"/>
                </a:cubicBezTo>
                <a:cubicBezTo>
                  <a:pt x="6602348" y="105702"/>
                  <a:pt x="6609031" y="120248"/>
                  <a:pt x="6606249" y="137773"/>
                </a:cubicBezTo>
                <a:cubicBezTo>
                  <a:pt x="6606237" y="154843"/>
                  <a:pt x="6593308" y="162659"/>
                  <a:pt x="6577149" y="168161"/>
                </a:cubicBezTo>
                <a:cubicBezTo>
                  <a:pt x="6560531" y="170895"/>
                  <a:pt x="6564680" y="178746"/>
                  <a:pt x="6574368" y="185686"/>
                </a:cubicBezTo>
                <a:cubicBezTo>
                  <a:pt x="6588899" y="196097"/>
                  <a:pt x="6587968" y="207628"/>
                  <a:pt x="6575498" y="218213"/>
                </a:cubicBezTo>
                <a:cubicBezTo>
                  <a:pt x="6573188" y="221438"/>
                  <a:pt x="6570878" y="224662"/>
                  <a:pt x="6566954" y="226730"/>
                </a:cubicBezTo>
                <a:cubicBezTo>
                  <a:pt x="6553329" y="238927"/>
                  <a:pt x="6546859" y="251370"/>
                  <a:pt x="6558385" y="269386"/>
                </a:cubicBezTo>
                <a:cubicBezTo>
                  <a:pt x="6567141" y="287858"/>
                  <a:pt x="6564819" y="308152"/>
                  <a:pt x="6556038" y="323819"/>
                </a:cubicBezTo>
                <a:cubicBezTo>
                  <a:pt x="6551182" y="337418"/>
                  <a:pt x="6541942" y="350317"/>
                  <a:pt x="6526491" y="334368"/>
                </a:cubicBezTo>
                <a:cubicBezTo>
                  <a:pt x="6521647" y="330898"/>
                  <a:pt x="6514034" y="327884"/>
                  <a:pt x="6508035" y="326026"/>
                </a:cubicBezTo>
                <a:cubicBezTo>
                  <a:pt x="6496733" y="317929"/>
                  <a:pt x="6481965" y="314669"/>
                  <a:pt x="6476898" y="301279"/>
                </a:cubicBezTo>
                <a:cubicBezTo>
                  <a:pt x="6470228" y="269664"/>
                  <a:pt x="6446468" y="255082"/>
                  <a:pt x="6422249" y="237732"/>
                </a:cubicBezTo>
                <a:cubicBezTo>
                  <a:pt x="6420622" y="253644"/>
                  <a:pt x="6418995" y="269557"/>
                  <a:pt x="6409755" y="282456"/>
                </a:cubicBezTo>
                <a:cubicBezTo>
                  <a:pt x="6396590" y="297422"/>
                  <a:pt x="6391039" y="315402"/>
                  <a:pt x="6391486" y="335241"/>
                </a:cubicBezTo>
                <a:cubicBezTo>
                  <a:pt x="6391474" y="352310"/>
                  <a:pt x="6388692" y="369835"/>
                  <a:pt x="6385910" y="387360"/>
                </a:cubicBezTo>
                <a:cubicBezTo>
                  <a:pt x="6380335" y="439480"/>
                  <a:pt x="6369220" y="492511"/>
                  <a:pt x="6374028" y="547189"/>
                </a:cubicBezTo>
                <a:cubicBezTo>
                  <a:pt x="6374711" y="559878"/>
                  <a:pt x="6368017" y="562401"/>
                  <a:pt x="6357633" y="559842"/>
                </a:cubicBezTo>
                <a:cubicBezTo>
                  <a:pt x="6353249" y="559141"/>
                  <a:pt x="6345636" y="556126"/>
                  <a:pt x="6342630" y="563732"/>
                </a:cubicBezTo>
                <a:cubicBezTo>
                  <a:pt x="6340780" y="569726"/>
                  <a:pt x="6347238" y="574353"/>
                  <a:pt x="6350467" y="576666"/>
                </a:cubicBezTo>
                <a:cubicBezTo>
                  <a:pt x="6357385" y="584062"/>
                  <a:pt x="6362689" y="590301"/>
                  <a:pt x="6359683" y="597907"/>
                </a:cubicBezTo>
                <a:cubicBezTo>
                  <a:pt x="6355523" y="607125"/>
                  <a:pt x="6357361" y="618201"/>
                  <a:pt x="6353201" y="627419"/>
                </a:cubicBezTo>
                <a:cubicBezTo>
                  <a:pt x="6348345" y="641018"/>
                  <a:pt x="6353648" y="647257"/>
                  <a:pt x="6366801" y="649361"/>
                </a:cubicBezTo>
                <a:cubicBezTo>
                  <a:pt x="6389418" y="648485"/>
                  <a:pt x="6383407" y="663697"/>
                  <a:pt x="6382935" y="677997"/>
                </a:cubicBezTo>
                <a:cubicBezTo>
                  <a:pt x="6381768" y="696679"/>
                  <a:pt x="6368851" y="687425"/>
                  <a:pt x="6360083" y="686023"/>
                </a:cubicBezTo>
                <a:cubicBezTo>
                  <a:pt x="6355698" y="685322"/>
                  <a:pt x="6352469" y="683009"/>
                  <a:pt x="6349004" y="687846"/>
                </a:cubicBezTo>
                <a:cubicBezTo>
                  <a:pt x="6354767" y="696854"/>
                  <a:pt x="6359375" y="707474"/>
                  <a:pt x="6367908" y="716027"/>
                </a:cubicBezTo>
                <a:cubicBezTo>
                  <a:pt x="6372056" y="723878"/>
                  <a:pt x="6373435" y="732185"/>
                  <a:pt x="6368815" y="738634"/>
                </a:cubicBezTo>
                <a:cubicBezTo>
                  <a:pt x="6363040" y="746695"/>
                  <a:pt x="6354967" y="740912"/>
                  <a:pt x="6348968" y="739054"/>
                </a:cubicBezTo>
                <a:cubicBezTo>
                  <a:pt x="6307435" y="728818"/>
                  <a:pt x="6285502" y="742382"/>
                  <a:pt x="6275318" y="783881"/>
                </a:cubicBezTo>
                <a:cubicBezTo>
                  <a:pt x="6273927" y="792644"/>
                  <a:pt x="6270922" y="800250"/>
                  <a:pt x="6272300" y="808557"/>
                </a:cubicBezTo>
                <a:cubicBezTo>
                  <a:pt x="6267196" y="846376"/>
                  <a:pt x="6254715" y="874030"/>
                  <a:pt x="6211096" y="876938"/>
                </a:cubicBezTo>
                <a:cubicBezTo>
                  <a:pt x="6211096" y="876938"/>
                  <a:pt x="6209941" y="878550"/>
                  <a:pt x="6208326" y="877394"/>
                </a:cubicBezTo>
                <a:cubicBezTo>
                  <a:pt x="6199322" y="883142"/>
                  <a:pt x="6193087" y="888434"/>
                  <a:pt x="6192156" y="899966"/>
                </a:cubicBezTo>
                <a:cubicBezTo>
                  <a:pt x="6191460" y="904347"/>
                  <a:pt x="6192380" y="909885"/>
                  <a:pt x="6198379" y="911743"/>
                </a:cubicBezTo>
                <a:cubicBezTo>
                  <a:pt x="6207607" y="915914"/>
                  <a:pt x="6214996" y="909009"/>
                  <a:pt x="6221231" y="903717"/>
                </a:cubicBezTo>
                <a:cubicBezTo>
                  <a:pt x="6224696" y="898880"/>
                  <a:pt x="6230931" y="893587"/>
                  <a:pt x="6235775" y="897058"/>
                </a:cubicBezTo>
                <a:cubicBezTo>
                  <a:pt x="6243388" y="900072"/>
                  <a:pt x="6235999" y="906977"/>
                  <a:pt x="6236918" y="912515"/>
                </a:cubicBezTo>
                <a:cubicBezTo>
                  <a:pt x="6234372" y="922890"/>
                  <a:pt x="6230211" y="932108"/>
                  <a:pt x="6227666" y="942482"/>
                </a:cubicBezTo>
                <a:cubicBezTo>
                  <a:pt x="6222810" y="956082"/>
                  <a:pt x="6220723" y="969226"/>
                  <a:pt x="6225791" y="982615"/>
                </a:cubicBezTo>
                <a:cubicBezTo>
                  <a:pt x="6228784" y="992079"/>
                  <a:pt x="6225319" y="996915"/>
                  <a:pt x="6216315" y="1002664"/>
                </a:cubicBezTo>
                <a:cubicBezTo>
                  <a:pt x="6192071" y="1019452"/>
                  <a:pt x="6186520" y="1037433"/>
                  <a:pt x="6195500" y="1065824"/>
                </a:cubicBezTo>
                <a:cubicBezTo>
                  <a:pt x="6199413" y="1080825"/>
                  <a:pt x="6207250" y="1093759"/>
                  <a:pt x="6213932" y="1108305"/>
                </a:cubicBezTo>
                <a:cubicBezTo>
                  <a:pt x="6221074" y="1125620"/>
                  <a:pt x="6221062" y="1142690"/>
                  <a:pt x="6215510" y="1160670"/>
                </a:cubicBezTo>
                <a:cubicBezTo>
                  <a:pt x="6208804" y="1180263"/>
                  <a:pt x="6199800" y="1186011"/>
                  <a:pt x="6176264" y="1181349"/>
                </a:cubicBezTo>
                <a:cubicBezTo>
                  <a:pt x="6151113" y="1175530"/>
                  <a:pt x="6141413" y="1185659"/>
                  <a:pt x="6140010" y="1211491"/>
                </a:cubicBezTo>
                <a:cubicBezTo>
                  <a:pt x="6138619" y="1220254"/>
                  <a:pt x="6139539" y="1225792"/>
                  <a:pt x="6132149" y="1232696"/>
                </a:cubicBezTo>
                <a:cubicBezTo>
                  <a:pt x="6111830" y="1247417"/>
                  <a:pt x="6111830" y="1247417"/>
                  <a:pt x="6132820" y="1262454"/>
                </a:cubicBezTo>
                <a:cubicBezTo>
                  <a:pt x="6137204" y="1263155"/>
                  <a:pt x="6138819" y="1264312"/>
                  <a:pt x="6140893" y="1268237"/>
                </a:cubicBezTo>
                <a:cubicBezTo>
                  <a:pt x="6153810" y="1277491"/>
                  <a:pt x="6154034" y="1287410"/>
                  <a:pt x="6139950" y="1296839"/>
                </a:cubicBezTo>
                <a:cubicBezTo>
                  <a:pt x="6129790" y="1304199"/>
                  <a:pt x="6116402" y="1309246"/>
                  <a:pt x="6107857" y="1317763"/>
                </a:cubicBezTo>
                <a:cubicBezTo>
                  <a:pt x="6064909" y="1350428"/>
                  <a:pt x="6057943" y="1411311"/>
                  <a:pt x="6089764" y="1448745"/>
                </a:cubicBezTo>
                <a:cubicBezTo>
                  <a:pt x="6101985" y="1462380"/>
                  <a:pt x="6119522" y="1465184"/>
                  <a:pt x="6134054" y="1475595"/>
                </a:cubicBezTo>
                <a:cubicBezTo>
                  <a:pt x="6156199" y="1489020"/>
                  <a:pt x="6160111" y="1504021"/>
                  <a:pt x="6152709" y="1527996"/>
                </a:cubicBezTo>
                <a:cubicBezTo>
                  <a:pt x="6149009" y="1539983"/>
                  <a:pt x="6143693" y="1550813"/>
                  <a:pt x="6139992" y="1562800"/>
                </a:cubicBezTo>
                <a:cubicBezTo>
                  <a:pt x="6132590" y="1586774"/>
                  <a:pt x="6121276" y="1595747"/>
                  <a:pt x="6096125" y="1589928"/>
                </a:cubicBezTo>
                <a:cubicBezTo>
                  <a:pt x="6080203" y="1588280"/>
                  <a:pt x="6078352" y="1594273"/>
                  <a:pt x="6080650" y="1608119"/>
                </a:cubicBezTo>
                <a:cubicBezTo>
                  <a:pt x="6084091" y="1637421"/>
                  <a:pt x="6071622" y="1648006"/>
                  <a:pt x="6042087" y="1641485"/>
                </a:cubicBezTo>
                <a:cubicBezTo>
                  <a:pt x="6034473" y="1638471"/>
                  <a:pt x="6028015" y="1633844"/>
                  <a:pt x="6029406" y="1625081"/>
                </a:cubicBezTo>
                <a:cubicBezTo>
                  <a:pt x="6031952" y="1614706"/>
                  <a:pt x="6039565" y="1617721"/>
                  <a:pt x="6047179" y="1620736"/>
                </a:cubicBezTo>
                <a:cubicBezTo>
                  <a:pt x="6052022" y="1624206"/>
                  <a:pt x="6059176" y="1624451"/>
                  <a:pt x="6062182" y="1616845"/>
                </a:cubicBezTo>
                <a:cubicBezTo>
                  <a:pt x="6066802" y="1610396"/>
                  <a:pt x="6065423" y="1602090"/>
                  <a:pt x="6057810" y="1599075"/>
                </a:cubicBezTo>
                <a:cubicBezTo>
                  <a:pt x="6038894" y="1587963"/>
                  <a:pt x="6022288" y="1573627"/>
                  <a:pt x="6001758" y="1561359"/>
                </a:cubicBezTo>
                <a:cubicBezTo>
                  <a:pt x="6003136" y="1569666"/>
                  <a:pt x="6003596" y="1572435"/>
                  <a:pt x="6005670" y="1576361"/>
                </a:cubicBezTo>
                <a:cubicBezTo>
                  <a:pt x="6008428" y="1592975"/>
                  <a:pt x="5999187" y="1605873"/>
                  <a:pt x="5994332" y="1619473"/>
                </a:cubicBezTo>
                <a:cubicBezTo>
                  <a:pt x="5991326" y="1627078"/>
                  <a:pt x="5980483" y="1621750"/>
                  <a:pt x="5973789" y="1624274"/>
                </a:cubicBezTo>
                <a:cubicBezTo>
                  <a:pt x="5963170" y="1628865"/>
                  <a:pt x="5954166" y="1634613"/>
                  <a:pt x="5949310" y="1648212"/>
                </a:cubicBezTo>
                <a:cubicBezTo>
                  <a:pt x="5943994" y="1659043"/>
                  <a:pt x="5935909" y="1670329"/>
                  <a:pt x="5931053" y="1683928"/>
                </a:cubicBezTo>
                <a:cubicBezTo>
                  <a:pt x="5923216" y="1670995"/>
                  <a:pt x="5927152" y="1651857"/>
                  <a:pt x="5910535" y="1654591"/>
                </a:cubicBezTo>
                <a:cubicBezTo>
                  <a:pt x="5897841" y="1655256"/>
                  <a:pt x="5877535" y="1652907"/>
                  <a:pt x="5881671" y="1677828"/>
                </a:cubicBezTo>
                <a:cubicBezTo>
                  <a:pt x="5881671" y="1677828"/>
                  <a:pt x="5877746" y="1679896"/>
                  <a:pt x="5876132" y="1678739"/>
                </a:cubicBezTo>
                <a:cubicBezTo>
                  <a:pt x="5866904" y="1674568"/>
                  <a:pt x="5856520" y="1672009"/>
                  <a:pt x="5862991" y="1659566"/>
                </a:cubicBezTo>
                <a:cubicBezTo>
                  <a:pt x="5870616" y="1645511"/>
                  <a:pt x="5872243" y="1629598"/>
                  <a:pt x="5872715" y="1615298"/>
                </a:cubicBezTo>
                <a:cubicBezTo>
                  <a:pt x="5875497" y="1597773"/>
                  <a:pt x="5885196" y="1587644"/>
                  <a:pt x="5901119" y="1589292"/>
                </a:cubicBezTo>
                <a:cubicBezTo>
                  <a:pt x="5918196" y="1589327"/>
                  <a:pt x="5918432" y="1582177"/>
                  <a:pt x="5916594" y="1571101"/>
                </a:cubicBezTo>
                <a:cubicBezTo>
                  <a:pt x="5912917" y="1548949"/>
                  <a:pt x="5905316" y="1528865"/>
                  <a:pt x="5904409" y="1506257"/>
                </a:cubicBezTo>
                <a:cubicBezTo>
                  <a:pt x="5903725" y="1493569"/>
                  <a:pt x="5906731" y="1485963"/>
                  <a:pt x="5918505" y="1479760"/>
                </a:cubicBezTo>
                <a:cubicBezTo>
                  <a:pt x="5929124" y="1475168"/>
                  <a:pt x="5940202" y="1473346"/>
                  <a:pt x="5943903" y="1461359"/>
                </a:cubicBezTo>
                <a:cubicBezTo>
                  <a:pt x="5949219" y="1450529"/>
                  <a:pt x="5940686" y="1441976"/>
                  <a:pt x="5937693" y="1432513"/>
                </a:cubicBezTo>
                <a:cubicBezTo>
                  <a:pt x="5967464" y="1431882"/>
                  <a:pt x="5967464" y="1431882"/>
                  <a:pt x="5966792" y="1402125"/>
                </a:cubicBezTo>
                <a:cubicBezTo>
                  <a:pt x="5967724" y="1390593"/>
                  <a:pt x="5967040" y="1377905"/>
                  <a:pt x="5981584" y="1371246"/>
                </a:cubicBezTo>
                <a:cubicBezTo>
                  <a:pt x="6008597" y="1354002"/>
                  <a:pt x="6010448" y="1348008"/>
                  <a:pt x="5997083" y="1318916"/>
                </a:cubicBezTo>
                <a:cubicBezTo>
                  <a:pt x="5992015" y="1305527"/>
                  <a:pt x="5986948" y="1292138"/>
                  <a:pt x="5983035" y="1277136"/>
                </a:cubicBezTo>
                <a:cubicBezTo>
                  <a:pt x="5971521" y="1242050"/>
                  <a:pt x="5977296" y="1233989"/>
                  <a:pt x="6013761" y="1230835"/>
                </a:cubicBezTo>
                <a:cubicBezTo>
                  <a:pt x="6022070" y="1229468"/>
                  <a:pt x="6030839" y="1230871"/>
                  <a:pt x="6041918" y="1229049"/>
                </a:cubicBezTo>
                <a:cubicBezTo>
                  <a:pt x="6031311" y="1216570"/>
                  <a:pt x="6023933" y="1206406"/>
                  <a:pt x="6013326" y="1193927"/>
                </a:cubicBezTo>
                <a:cubicBezTo>
                  <a:pt x="6018865" y="1193016"/>
                  <a:pt x="6020480" y="1194173"/>
                  <a:pt x="6023250" y="1193717"/>
                </a:cubicBezTo>
                <a:cubicBezTo>
                  <a:pt x="6062708" y="1200027"/>
                  <a:pt x="6074258" y="1183905"/>
                  <a:pt x="6061130" y="1147662"/>
                </a:cubicBezTo>
                <a:cubicBezTo>
                  <a:pt x="6058596" y="1140968"/>
                  <a:pt x="6056062" y="1134273"/>
                  <a:pt x="6051914" y="1126422"/>
                </a:cubicBezTo>
                <a:cubicBezTo>
                  <a:pt x="6049840" y="1122496"/>
                  <a:pt x="6047765" y="1118570"/>
                  <a:pt x="6040611" y="1118325"/>
                </a:cubicBezTo>
                <a:cubicBezTo>
                  <a:pt x="6020069" y="1123126"/>
                  <a:pt x="6018926" y="1107669"/>
                  <a:pt x="6016628" y="1093824"/>
                </a:cubicBezTo>
                <a:cubicBezTo>
                  <a:pt x="6014578" y="1055759"/>
                  <a:pt x="6027295" y="1020954"/>
                  <a:pt x="6040013" y="986150"/>
                </a:cubicBezTo>
                <a:cubicBezTo>
                  <a:pt x="6062206" y="931297"/>
                  <a:pt x="6088784" y="877145"/>
                  <a:pt x="6086982" y="814860"/>
                </a:cubicBezTo>
                <a:cubicBezTo>
                  <a:pt x="6086534" y="795022"/>
                  <a:pt x="6093700" y="778198"/>
                  <a:pt x="6106865" y="763232"/>
                </a:cubicBezTo>
                <a:cubicBezTo>
                  <a:pt x="6117720" y="751490"/>
                  <a:pt x="6120961" y="736734"/>
                  <a:pt x="6118663" y="722889"/>
                </a:cubicBezTo>
                <a:cubicBezTo>
                  <a:pt x="6117297" y="697513"/>
                  <a:pt x="6121929" y="673994"/>
                  <a:pt x="6132100" y="649565"/>
                </a:cubicBezTo>
                <a:cubicBezTo>
                  <a:pt x="6141117" y="626747"/>
                  <a:pt x="6156132" y="605787"/>
                  <a:pt x="6155921" y="578799"/>
                </a:cubicBezTo>
                <a:cubicBezTo>
                  <a:pt x="6157783" y="555736"/>
                  <a:pt x="6164490" y="536143"/>
                  <a:pt x="6193341" y="529975"/>
                </a:cubicBezTo>
                <a:cubicBezTo>
                  <a:pt x="6167048" y="508698"/>
                  <a:pt x="6178138" y="489807"/>
                  <a:pt x="6190384" y="469303"/>
                </a:cubicBezTo>
                <a:cubicBezTo>
                  <a:pt x="6200779" y="454792"/>
                  <a:pt x="6209560" y="439125"/>
                  <a:pt x="6206343" y="419742"/>
                </a:cubicBezTo>
                <a:cubicBezTo>
                  <a:pt x="6200132" y="390895"/>
                  <a:pt x="6205920" y="365764"/>
                  <a:pt x="6212862" y="339021"/>
                </a:cubicBezTo>
                <a:cubicBezTo>
                  <a:pt x="6226511" y="292685"/>
                  <a:pt x="6244543" y="247050"/>
                  <a:pt x="6247809" y="198155"/>
                </a:cubicBezTo>
                <a:cubicBezTo>
                  <a:pt x="6251298" y="159179"/>
                  <a:pt x="6260786" y="122061"/>
                  <a:pt x="6280658" y="87502"/>
                </a:cubicBezTo>
                <a:cubicBezTo>
                  <a:pt x="6287588" y="77829"/>
                  <a:pt x="6287364" y="67909"/>
                  <a:pt x="6279987" y="57745"/>
                </a:cubicBezTo>
                <a:cubicBezTo>
                  <a:pt x="6263908" y="31588"/>
                  <a:pt x="6260538" y="24142"/>
                  <a:pt x="6270772" y="8258"/>
                </a:cubicBezTo>
                <a:close/>
                <a:moveTo>
                  <a:pt x="0" y="0"/>
                </a:moveTo>
                <a:lnTo>
                  <a:pt x="6204714" y="0"/>
                </a:lnTo>
                <a:lnTo>
                  <a:pt x="6191394" y="21114"/>
                </a:lnTo>
                <a:cubicBezTo>
                  <a:pt x="6176615" y="34924"/>
                  <a:pt x="6176379" y="42074"/>
                  <a:pt x="6190215" y="56866"/>
                </a:cubicBezTo>
                <a:cubicBezTo>
                  <a:pt x="6196673" y="61493"/>
                  <a:pt x="6203132" y="66119"/>
                  <a:pt x="6209590" y="70746"/>
                </a:cubicBezTo>
                <a:cubicBezTo>
                  <a:pt x="6220433" y="76074"/>
                  <a:pt x="6218583" y="82068"/>
                  <a:pt x="6212807" y="90129"/>
                </a:cubicBezTo>
                <a:cubicBezTo>
                  <a:pt x="6201717" y="109021"/>
                  <a:pt x="6184403" y="116136"/>
                  <a:pt x="6165016" y="119325"/>
                </a:cubicBezTo>
                <a:cubicBezTo>
                  <a:pt x="6161091" y="121393"/>
                  <a:pt x="6155092" y="119535"/>
                  <a:pt x="6153242" y="125528"/>
                </a:cubicBezTo>
                <a:cubicBezTo>
                  <a:pt x="6152546" y="129909"/>
                  <a:pt x="6157390" y="133380"/>
                  <a:pt x="6159464" y="137305"/>
                </a:cubicBezTo>
                <a:cubicBezTo>
                  <a:pt x="6162694" y="139619"/>
                  <a:pt x="6164308" y="140775"/>
                  <a:pt x="6167538" y="143089"/>
                </a:cubicBezTo>
                <a:cubicBezTo>
                  <a:pt x="6178840" y="151186"/>
                  <a:pt x="6178604" y="158336"/>
                  <a:pt x="6168445" y="165696"/>
                </a:cubicBezTo>
                <a:cubicBezTo>
                  <a:pt x="6156671" y="171900"/>
                  <a:pt x="6158049" y="180207"/>
                  <a:pt x="6162657" y="190827"/>
                </a:cubicBezTo>
                <a:cubicBezTo>
                  <a:pt x="6165651" y="200291"/>
                  <a:pt x="6173264" y="203305"/>
                  <a:pt x="6181573" y="201939"/>
                </a:cubicBezTo>
                <a:cubicBezTo>
                  <a:pt x="6191497" y="201729"/>
                  <a:pt x="6194043" y="191354"/>
                  <a:pt x="6193819" y="181435"/>
                </a:cubicBezTo>
                <a:cubicBezTo>
                  <a:pt x="6195669" y="175441"/>
                  <a:pt x="6194750" y="169903"/>
                  <a:pt x="6204674" y="169693"/>
                </a:cubicBezTo>
                <a:cubicBezTo>
                  <a:pt x="6214597" y="169483"/>
                  <a:pt x="6215517" y="175021"/>
                  <a:pt x="6218050" y="181716"/>
                </a:cubicBezTo>
                <a:cubicBezTo>
                  <a:pt x="6220348" y="195560"/>
                  <a:pt x="6193099" y="219955"/>
                  <a:pt x="6177872" y="213926"/>
                </a:cubicBezTo>
                <a:cubicBezTo>
                  <a:pt x="6152262" y="205338"/>
                  <a:pt x="6145096" y="222162"/>
                  <a:pt x="6137930" y="238986"/>
                </a:cubicBezTo>
                <a:cubicBezTo>
                  <a:pt x="6120828" y="273089"/>
                  <a:pt x="6114569" y="312520"/>
                  <a:pt x="6101852" y="347325"/>
                </a:cubicBezTo>
                <a:cubicBezTo>
                  <a:pt x="6099306" y="357700"/>
                  <a:pt x="6105765" y="362327"/>
                  <a:pt x="6114533" y="363729"/>
                </a:cubicBezTo>
                <a:cubicBezTo>
                  <a:pt x="6124916" y="366288"/>
                  <a:pt x="6135300" y="368847"/>
                  <a:pt x="6146142" y="374175"/>
                </a:cubicBezTo>
                <a:cubicBezTo>
                  <a:pt x="6155830" y="381115"/>
                  <a:pt x="6154439" y="389878"/>
                  <a:pt x="6153048" y="398640"/>
                </a:cubicBezTo>
                <a:cubicBezTo>
                  <a:pt x="6152812" y="405790"/>
                  <a:pt x="6143584" y="401619"/>
                  <a:pt x="6139660" y="403687"/>
                </a:cubicBezTo>
                <a:cubicBezTo>
                  <a:pt x="6122582" y="403651"/>
                  <a:pt x="6104350" y="405228"/>
                  <a:pt x="6087272" y="405193"/>
                </a:cubicBezTo>
                <a:cubicBezTo>
                  <a:pt x="6089346" y="409118"/>
                  <a:pt x="6090961" y="410275"/>
                  <a:pt x="6092576" y="411432"/>
                </a:cubicBezTo>
                <a:cubicBezTo>
                  <a:pt x="6110796" y="426924"/>
                  <a:pt x="6110796" y="426924"/>
                  <a:pt x="6088403" y="437719"/>
                </a:cubicBezTo>
                <a:cubicBezTo>
                  <a:pt x="6078939" y="440698"/>
                  <a:pt x="6081013" y="444624"/>
                  <a:pt x="6084702" y="449707"/>
                </a:cubicBezTo>
                <a:cubicBezTo>
                  <a:pt x="6094154" y="463797"/>
                  <a:pt x="6092068" y="476941"/>
                  <a:pt x="6080753" y="485913"/>
                </a:cubicBezTo>
                <a:cubicBezTo>
                  <a:pt x="6059975" y="497865"/>
                  <a:pt x="6048884" y="516757"/>
                  <a:pt x="6036179" y="534492"/>
                </a:cubicBezTo>
                <a:cubicBezTo>
                  <a:pt x="6029249" y="544165"/>
                  <a:pt x="6024169" y="547846"/>
                  <a:pt x="6019101" y="534456"/>
                </a:cubicBezTo>
                <a:cubicBezTo>
                  <a:pt x="6012879" y="522679"/>
                  <a:pt x="6005265" y="519665"/>
                  <a:pt x="5990721" y="526324"/>
                </a:cubicBezTo>
                <a:cubicBezTo>
                  <a:pt x="5996273" y="508343"/>
                  <a:pt x="6003439" y="491519"/>
                  <a:pt x="6006221" y="473994"/>
                </a:cubicBezTo>
                <a:cubicBezTo>
                  <a:pt x="6010617" y="457626"/>
                  <a:pt x="6013399" y="440101"/>
                  <a:pt x="6009027" y="422330"/>
                </a:cubicBezTo>
                <a:cubicBezTo>
                  <a:pt x="5989167" y="439820"/>
                  <a:pt x="5989167" y="439820"/>
                  <a:pt x="5981753" y="480863"/>
                </a:cubicBezTo>
                <a:cubicBezTo>
                  <a:pt x="5977581" y="507151"/>
                  <a:pt x="5969036" y="515668"/>
                  <a:pt x="5946419" y="516544"/>
                </a:cubicBezTo>
                <a:cubicBezTo>
                  <a:pt x="5922188" y="516263"/>
                  <a:pt x="5922188" y="516263"/>
                  <a:pt x="5933018" y="538660"/>
                </a:cubicBezTo>
                <a:cubicBezTo>
                  <a:pt x="5934633" y="539817"/>
                  <a:pt x="5935093" y="542586"/>
                  <a:pt x="5936707" y="543742"/>
                </a:cubicBezTo>
                <a:cubicBezTo>
                  <a:pt x="5962517" y="596389"/>
                  <a:pt x="5947961" y="620117"/>
                  <a:pt x="5890494" y="625303"/>
                </a:cubicBezTo>
                <a:cubicBezTo>
                  <a:pt x="5867877" y="626179"/>
                  <a:pt x="5846639" y="635361"/>
                  <a:pt x="5830705" y="650783"/>
                </a:cubicBezTo>
                <a:cubicBezTo>
                  <a:pt x="5815230" y="668974"/>
                  <a:pt x="5810138" y="689723"/>
                  <a:pt x="5803891" y="712085"/>
                </a:cubicBezTo>
                <a:cubicBezTo>
                  <a:pt x="5798563" y="739985"/>
                  <a:pt x="5792081" y="769497"/>
                  <a:pt x="5779140" y="794383"/>
                </a:cubicBezTo>
                <a:cubicBezTo>
                  <a:pt x="5768049" y="813274"/>
                  <a:pt x="5760187" y="834480"/>
                  <a:pt x="5757865" y="854774"/>
                </a:cubicBezTo>
                <a:cubicBezTo>
                  <a:pt x="5756239" y="870686"/>
                  <a:pt x="5752302" y="889824"/>
                  <a:pt x="5738218" y="899252"/>
                </a:cubicBezTo>
                <a:cubicBezTo>
                  <a:pt x="5720209" y="910748"/>
                  <a:pt x="5722507" y="924593"/>
                  <a:pt x="5728034" y="940751"/>
                </a:cubicBezTo>
                <a:cubicBezTo>
                  <a:pt x="5738629" y="970299"/>
                  <a:pt x="5757073" y="995711"/>
                  <a:pt x="5784522" y="1015375"/>
                </a:cubicBezTo>
                <a:cubicBezTo>
                  <a:pt x="5790980" y="1020002"/>
                  <a:pt x="5797439" y="1024628"/>
                  <a:pt x="5793738" y="1036615"/>
                </a:cubicBezTo>
                <a:cubicBezTo>
                  <a:pt x="5791651" y="1049759"/>
                  <a:pt x="5781268" y="1047200"/>
                  <a:pt x="5772959" y="1048567"/>
                </a:cubicBezTo>
                <a:cubicBezTo>
                  <a:pt x="5765805" y="1048322"/>
                  <a:pt x="5758651" y="1048076"/>
                  <a:pt x="5753112" y="1048987"/>
                </a:cubicBezTo>
                <a:cubicBezTo>
                  <a:pt x="5729340" y="1051475"/>
                  <a:pt x="5713406" y="1066897"/>
                  <a:pt x="5699086" y="1083475"/>
                </a:cubicBezTo>
                <a:cubicBezTo>
                  <a:pt x="5688691" y="1097986"/>
                  <a:pt x="5701607" y="1107239"/>
                  <a:pt x="5705060" y="1119472"/>
                </a:cubicBezTo>
                <a:cubicBezTo>
                  <a:pt x="5684754" y="1117123"/>
                  <a:pt x="5669055" y="1125394"/>
                  <a:pt x="5661889" y="1142218"/>
                </a:cubicBezTo>
                <a:cubicBezTo>
                  <a:pt x="5654028" y="1163424"/>
                  <a:pt x="5639708" y="1180002"/>
                  <a:pt x="5625388" y="1196580"/>
                </a:cubicBezTo>
                <a:cubicBezTo>
                  <a:pt x="5597207" y="1232506"/>
                  <a:pt x="5579870" y="1273760"/>
                  <a:pt x="5589298" y="1321989"/>
                </a:cubicBezTo>
                <a:cubicBezTo>
                  <a:pt x="5590676" y="1330296"/>
                  <a:pt x="5592055" y="1338603"/>
                  <a:pt x="5584206" y="1342739"/>
                </a:cubicBezTo>
                <a:cubicBezTo>
                  <a:pt x="5566892" y="1349854"/>
                  <a:pt x="5559267" y="1363909"/>
                  <a:pt x="5551641" y="1377964"/>
                </a:cubicBezTo>
                <a:cubicBezTo>
                  <a:pt x="5548176" y="1382800"/>
                  <a:pt x="5544251" y="1384868"/>
                  <a:pt x="5537098" y="1384623"/>
                </a:cubicBezTo>
                <a:cubicBezTo>
                  <a:pt x="5526714" y="1382064"/>
                  <a:pt x="5523709" y="1389669"/>
                  <a:pt x="5522318" y="1398432"/>
                </a:cubicBezTo>
                <a:cubicBezTo>
                  <a:pt x="5519772" y="1408807"/>
                  <a:pt x="5510072" y="1418936"/>
                  <a:pt x="5521834" y="1429802"/>
                </a:cubicBezTo>
                <a:cubicBezTo>
                  <a:pt x="5534751" y="1439056"/>
                  <a:pt x="5533820" y="1450587"/>
                  <a:pt x="5530119" y="1462574"/>
                </a:cubicBezTo>
                <a:cubicBezTo>
                  <a:pt x="5527573" y="1472949"/>
                  <a:pt x="5520643" y="1482623"/>
                  <a:pt x="5524791" y="1490474"/>
                </a:cubicBezTo>
                <a:cubicBezTo>
                  <a:pt x="5534703" y="1507334"/>
                  <a:pt x="5523388" y="1516306"/>
                  <a:pt x="5514148" y="1529204"/>
                </a:cubicBezTo>
                <a:cubicBezTo>
                  <a:pt x="5509068" y="1532885"/>
                  <a:pt x="5507218" y="1538878"/>
                  <a:pt x="5503753" y="1543715"/>
                </a:cubicBezTo>
                <a:cubicBezTo>
                  <a:pt x="5489197" y="1567444"/>
                  <a:pt x="5477871" y="1593486"/>
                  <a:pt x="5460086" y="1614901"/>
                </a:cubicBezTo>
                <a:cubicBezTo>
                  <a:pt x="5451541" y="1623418"/>
                  <a:pt x="5442301" y="1636316"/>
                  <a:pt x="5433532" y="1634914"/>
                </a:cubicBezTo>
                <a:cubicBezTo>
                  <a:pt x="5421534" y="1631198"/>
                  <a:pt x="5425931" y="1614830"/>
                  <a:pt x="5426862" y="1603299"/>
                </a:cubicBezTo>
                <a:cubicBezTo>
                  <a:pt x="5426402" y="1600529"/>
                  <a:pt x="5425943" y="1597760"/>
                  <a:pt x="5427098" y="1596148"/>
                </a:cubicBezTo>
                <a:cubicBezTo>
                  <a:pt x="5426662" y="1559240"/>
                  <a:pt x="5411212" y="1543292"/>
                  <a:pt x="5373132" y="1545289"/>
                </a:cubicBezTo>
                <a:cubicBezTo>
                  <a:pt x="5378199" y="1558678"/>
                  <a:pt x="5389266" y="1573925"/>
                  <a:pt x="5386484" y="1591451"/>
                </a:cubicBezTo>
                <a:cubicBezTo>
                  <a:pt x="5382547" y="1610588"/>
                  <a:pt x="5364775" y="1614934"/>
                  <a:pt x="5350690" y="1624361"/>
                </a:cubicBezTo>
                <a:cubicBezTo>
                  <a:pt x="5343996" y="1626885"/>
                  <a:pt x="5342146" y="1632878"/>
                  <a:pt x="5351374" y="1637050"/>
                </a:cubicBezTo>
                <a:cubicBezTo>
                  <a:pt x="5355758" y="1637751"/>
                  <a:pt x="5358987" y="1640064"/>
                  <a:pt x="5363372" y="1640765"/>
                </a:cubicBezTo>
                <a:cubicBezTo>
                  <a:pt x="5369371" y="1642623"/>
                  <a:pt x="5375369" y="1644481"/>
                  <a:pt x="5377903" y="1651176"/>
                </a:cubicBezTo>
                <a:cubicBezTo>
                  <a:pt x="5379977" y="1655102"/>
                  <a:pt x="5371668" y="1656468"/>
                  <a:pt x="5369358" y="1659693"/>
                </a:cubicBezTo>
                <a:cubicBezTo>
                  <a:pt x="5356429" y="1667508"/>
                  <a:pt x="5358963" y="1674203"/>
                  <a:pt x="5369806" y="1679531"/>
                </a:cubicBezTo>
                <a:cubicBezTo>
                  <a:pt x="5373035" y="1681844"/>
                  <a:pt x="5378574" y="1680933"/>
                  <a:pt x="5378339" y="1688084"/>
                </a:cubicBezTo>
                <a:cubicBezTo>
                  <a:pt x="5323181" y="1690045"/>
                  <a:pt x="5310712" y="1700630"/>
                  <a:pt x="5298902" y="1758042"/>
                </a:cubicBezTo>
                <a:cubicBezTo>
                  <a:pt x="5297747" y="1759654"/>
                  <a:pt x="5297747" y="1759654"/>
                  <a:pt x="5298206" y="1762423"/>
                </a:cubicBezTo>
                <a:cubicBezTo>
                  <a:pt x="5290097" y="1807848"/>
                  <a:pt x="5274374" y="1850258"/>
                  <a:pt x="5242964" y="1883871"/>
                </a:cubicBezTo>
                <a:cubicBezTo>
                  <a:pt x="5232110" y="1895612"/>
                  <a:pt x="5231178" y="1907144"/>
                  <a:pt x="5237401" y="1918921"/>
                </a:cubicBezTo>
                <a:cubicBezTo>
                  <a:pt x="5244083" y="1933467"/>
                  <a:pt x="5242456" y="1949380"/>
                  <a:pt x="5235986" y="1961823"/>
                </a:cubicBezTo>
                <a:cubicBezTo>
                  <a:pt x="5226969" y="1984640"/>
                  <a:pt x="5215183" y="2007913"/>
                  <a:pt x="5200168" y="2028873"/>
                </a:cubicBezTo>
                <a:cubicBezTo>
                  <a:pt x="5187463" y="2046608"/>
                  <a:pt x="5178694" y="2045205"/>
                  <a:pt x="5167168" y="2027189"/>
                </a:cubicBezTo>
                <a:cubicBezTo>
                  <a:pt x="5163479" y="2022107"/>
                  <a:pt x="5163715" y="2014957"/>
                  <a:pt x="5155406" y="2016323"/>
                </a:cubicBezTo>
                <a:cubicBezTo>
                  <a:pt x="5143172" y="2019758"/>
                  <a:pt x="5134640" y="2011205"/>
                  <a:pt x="5124952" y="2004265"/>
                </a:cubicBezTo>
                <a:cubicBezTo>
                  <a:pt x="5120108" y="2000795"/>
                  <a:pt x="5114805" y="1994556"/>
                  <a:pt x="5108570" y="1999849"/>
                </a:cubicBezTo>
                <a:cubicBezTo>
                  <a:pt x="5102335" y="2005141"/>
                  <a:pt x="5106484" y="2012992"/>
                  <a:pt x="5110172" y="2018075"/>
                </a:cubicBezTo>
                <a:cubicBezTo>
                  <a:pt x="5119624" y="2032165"/>
                  <a:pt x="5127462" y="2045099"/>
                  <a:pt x="5135299" y="2058033"/>
                </a:cubicBezTo>
                <a:cubicBezTo>
                  <a:pt x="5151893" y="2089438"/>
                  <a:pt x="5150949" y="2118039"/>
                  <a:pt x="5128544" y="2145904"/>
                </a:cubicBezTo>
                <a:cubicBezTo>
                  <a:pt x="5118149" y="2160414"/>
                  <a:pt x="5106139" y="2173768"/>
                  <a:pt x="5095744" y="2188279"/>
                </a:cubicBezTo>
                <a:cubicBezTo>
                  <a:pt x="5081424" y="2204857"/>
                  <a:pt x="5082567" y="2220314"/>
                  <a:pt x="5095248" y="2236718"/>
                </a:cubicBezTo>
                <a:cubicBezTo>
                  <a:pt x="5097322" y="2240644"/>
                  <a:pt x="5103321" y="2242501"/>
                  <a:pt x="5101470" y="2248495"/>
                </a:cubicBezTo>
                <a:cubicBezTo>
                  <a:pt x="5085548" y="2246847"/>
                  <a:pt x="5066856" y="2245655"/>
                  <a:pt x="5049319" y="2242851"/>
                </a:cubicBezTo>
                <a:cubicBezTo>
                  <a:pt x="5027857" y="2242114"/>
                  <a:pt x="5027857" y="2242114"/>
                  <a:pt x="5036613" y="2260586"/>
                </a:cubicBezTo>
                <a:cubicBezTo>
                  <a:pt x="5044910" y="2276289"/>
                  <a:pt x="5042364" y="2286663"/>
                  <a:pt x="5023436" y="2292621"/>
                </a:cubicBezTo>
                <a:cubicBezTo>
                  <a:pt x="5007278" y="2298124"/>
                  <a:pt x="4996423" y="2309865"/>
                  <a:pt x="4989257" y="2326689"/>
                </a:cubicBezTo>
                <a:cubicBezTo>
                  <a:pt x="4977471" y="2349962"/>
                  <a:pt x="4973299" y="2376250"/>
                  <a:pt x="4969126" y="2402537"/>
                </a:cubicBezTo>
                <a:cubicBezTo>
                  <a:pt x="4964953" y="2428825"/>
                  <a:pt x="4957563" y="2435730"/>
                  <a:pt x="4932637" y="2439830"/>
                </a:cubicBezTo>
                <a:cubicBezTo>
                  <a:pt x="4903326" y="2443229"/>
                  <a:pt x="4892235" y="2462121"/>
                  <a:pt x="4905140" y="2488444"/>
                </a:cubicBezTo>
                <a:cubicBezTo>
                  <a:pt x="4914815" y="2512453"/>
                  <a:pt x="4914815" y="2512453"/>
                  <a:pt x="4888274" y="2515397"/>
                </a:cubicBezTo>
                <a:cubicBezTo>
                  <a:pt x="4887119" y="2517010"/>
                  <a:pt x="4885504" y="2515853"/>
                  <a:pt x="4884349" y="2517465"/>
                </a:cubicBezTo>
                <a:cubicBezTo>
                  <a:pt x="4871656" y="2518131"/>
                  <a:pt x="4868651" y="2525736"/>
                  <a:pt x="4874873" y="2537513"/>
                </a:cubicBezTo>
                <a:cubicBezTo>
                  <a:pt x="4878562" y="2542596"/>
                  <a:pt x="4882251" y="2547678"/>
                  <a:pt x="4885940" y="2552761"/>
                </a:cubicBezTo>
                <a:cubicBezTo>
                  <a:pt x="4897466" y="2570777"/>
                  <a:pt x="4897454" y="2587846"/>
                  <a:pt x="4881060" y="2600499"/>
                </a:cubicBezTo>
                <a:cubicBezTo>
                  <a:pt x="4853351" y="2622124"/>
                  <a:pt x="4832101" y="2648376"/>
                  <a:pt x="4799089" y="2663763"/>
                </a:cubicBezTo>
                <a:cubicBezTo>
                  <a:pt x="4788470" y="2668354"/>
                  <a:pt x="4779925" y="2676871"/>
                  <a:pt x="4791687" y="2687737"/>
                </a:cubicBezTo>
                <a:cubicBezTo>
                  <a:pt x="4799065" y="2697902"/>
                  <a:pt x="4794444" y="2704351"/>
                  <a:pt x="4786595" y="2708486"/>
                </a:cubicBezTo>
                <a:cubicBezTo>
                  <a:pt x="4772511" y="2717914"/>
                  <a:pt x="4762116" y="2732425"/>
                  <a:pt x="4752876" y="2745323"/>
                </a:cubicBezTo>
                <a:cubicBezTo>
                  <a:pt x="4737860" y="2766283"/>
                  <a:pt x="4725626" y="2769718"/>
                  <a:pt x="4702786" y="2760674"/>
                </a:cubicBezTo>
                <a:cubicBezTo>
                  <a:pt x="4690329" y="2754189"/>
                  <a:pt x="4686864" y="2759026"/>
                  <a:pt x="4679933" y="2768700"/>
                </a:cubicBezTo>
                <a:cubicBezTo>
                  <a:pt x="4671848" y="2779986"/>
                  <a:pt x="4673451" y="2798212"/>
                  <a:pt x="4655678" y="2802558"/>
                </a:cubicBezTo>
                <a:cubicBezTo>
                  <a:pt x="4640674" y="2806448"/>
                  <a:pt x="4629608" y="2791201"/>
                  <a:pt x="4613226" y="2786784"/>
                </a:cubicBezTo>
                <a:cubicBezTo>
                  <a:pt x="4618753" y="2802942"/>
                  <a:pt x="4626131" y="2813107"/>
                  <a:pt x="4638588" y="2819592"/>
                </a:cubicBezTo>
                <a:cubicBezTo>
                  <a:pt x="4663503" y="2832561"/>
                  <a:pt x="4682903" y="2812302"/>
                  <a:pt x="4704600" y="2805889"/>
                </a:cubicBezTo>
                <a:cubicBezTo>
                  <a:pt x="4707110" y="2846722"/>
                  <a:pt x="4693945" y="2861689"/>
                  <a:pt x="4653791" y="2859760"/>
                </a:cubicBezTo>
                <a:cubicBezTo>
                  <a:pt x="4646637" y="2859514"/>
                  <a:pt x="4638328" y="2860881"/>
                  <a:pt x="4629560" y="2859479"/>
                </a:cubicBezTo>
                <a:cubicBezTo>
                  <a:pt x="4610868" y="2858286"/>
                  <a:pt x="4593790" y="2858251"/>
                  <a:pt x="4579010" y="2872060"/>
                </a:cubicBezTo>
                <a:cubicBezTo>
                  <a:pt x="4572776" y="2877352"/>
                  <a:pt x="4567932" y="2873882"/>
                  <a:pt x="4560318" y="2870868"/>
                </a:cubicBezTo>
                <a:cubicBezTo>
                  <a:pt x="4548321" y="2867152"/>
                  <a:pt x="4536559" y="2856287"/>
                  <a:pt x="4519941" y="2859020"/>
                </a:cubicBezTo>
                <a:cubicBezTo>
                  <a:pt x="4523630" y="2864102"/>
                  <a:pt x="4525704" y="2868028"/>
                  <a:pt x="4529393" y="2873110"/>
                </a:cubicBezTo>
                <a:cubicBezTo>
                  <a:pt x="4538609" y="2894351"/>
                  <a:pt x="4534908" y="2906338"/>
                  <a:pt x="4513670" y="2915521"/>
                </a:cubicBezTo>
                <a:cubicBezTo>
                  <a:pt x="4493587" y="2923091"/>
                  <a:pt x="4480422" y="2938057"/>
                  <a:pt x="4472101" y="2956494"/>
                </a:cubicBezTo>
                <a:cubicBezTo>
                  <a:pt x="4467245" y="2970093"/>
                  <a:pt x="4460774" y="2982535"/>
                  <a:pt x="4454763" y="2997747"/>
                </a:cubicBezTo>
                <a:cubicBezTo>
                  <a:pt x="4437426" y="3039001"/>
                  <a:pt x="4421703" y="3081411"/>
                  <a:pt x="4416363" y="3126381"/>
                </a:cubicBezTo>
                <a:cubicBezTo>
                  <a:pt x="4413581" y="3143906"/>
                  <a:pt x="4420499" y="3151302"/>
                  <a:pt x="4436422" y="3152949"/>
                </a:cubicBezTo>
                <a:cubicBezTo>
                  <a:pt x="4450730" y="3153441"/>
                  <a:pt x="4462963" y="3150006"/>
                  <a:pt x="4476352" y="3144959"/>
                </a:cubicBezTo>
                <a:cubicBezTo>
                  <a:pt x="4491355" y="3141069"/>
                  <a:pt x="4505439" y="3131641"/>
                  <a:pt x="4523672" y="3130064"/>
                </a:cubicBezTo>
                <a:cubicBezTo>
                  <a:pt x="4482786" y="3183724"/>
                  <a:pt x="4445825" y="3235318"/>
                  <a:pt x="4374970" y="3245550"/>
                </a:cubicBezTo>
                <a:cubicBezTo>
                  <a:pt x="4368275" y="3248074"/>
                  <a:pt x="4360426" y="3252210"/>
                  <a:pt x="4359035" y="3260972"/>
                </a:cubicBezTo>
                <a:cubicBezTo>
                  <a:pt x="4359259" y="3270891"/>
                  <a:pt x="4360637" y="3279199"/>
                  <a:pt x="4370325" y="3286138"/>
                </a:cubicBezTo>
                <a:cubicBezTo>
                  <a:pt x="4375169" y="3289609"/>
                  <a:pt x="4382323" y="3289855"/>
                  <a:pt x="4389477" y="3290100"/>
                </a:cubicBezTo>
                <a:cubicBezTo>
                  <a:pt x="4408169" y="3291292"/>
                  <a:pt x="4427097" y="3285334"/>
                  <a:pt x="4446249" y="3289295"/>
                </a:cubicBezTo>
                <a:cubicBezTo>
                  <a:pt x="4465400" y="3293256"/>
                  <a:pt x="4484540" y="3314287"/>
                  <a:pt x="4481299" y="3329043"/>
                </a:cubicBezTo>
                <a:cubicBezTo>
                  <a:pt x="4478517" y="3346568"/>
                  <a:pt x="4461899" y="3349302"/>
                  <a:pt x="4446896" y="3353192"/>
                </a:cubicBezTo>
                <a:cubicBezTo>
                  <a:pt x="4437432" y="3356171"/>
                  <a:pt x="4430973" y="3351544"/>
                  <a:pt x="4423360" y="3348530"/>
                </a:cubicBezTo>
                <a:cubicBezTo>
                  <a:pt x="4384373" y="3327919"/>
                  <a:pt x="4363831" y="3332720"/>
                  <a:pt x="4341649" y="3370504"/>
                </a:cubicBezTo>
                <a:cubicBezTo>
                  <a:pt x="4331714" y="3387783"/>
                  <a:pt x="4319704" y="3401137"/>
                  <a:pt x="4304464" y="3412178"/>
                </a:cubicBezTo>
                <a:cubicBezTo>
                  <a:pt x="4261057" y="3442074"/>
                  <a:pt x="4236566" y="3483083"/>
                  <a:pt x="4247372" y="3539619"/>
                </a:cubicBezTo>
                <a:cubicBezTo>
                  <a:pt x="4251968" y="3567309"/>
                  <a:pt x="4251968" y="3567309"/>
                  <a:pt x="4221738" y="3565170"/>
                </a:cubicBezTo>
                <a:cubicBezTo>
                  <a:pt x="4198662" y="3563276"/>
                  <a:pt x="4169798" y="3586514"/>
                  <a:pt x="4175325" y="3602672"/>
                </a:cubicBezTo>
                <a:cubicBezTo>
                  <a:pt x="4187075" y="3630608"/>
                  <a:pt x="4175984" y="3649499"/>
                  <a:pt x="4160969" y="3670459"/>
                </a:cubicBezTo>
                <a:cubicBezTo>
                  <a:pt x="4151269" y="3680589"/>
                  <a:pt x="4138799" y="3691173"/>
                  <a:pt x="4138787" y="3708243"/>
                </a:cubicBezTo>
                <a:cubicBezTo>
                  <a:pt x="4139235" y="3728081"/>
                  <a:pt x="4129771" y="3731060"/>
                  <a:pt x="4112234" y="3728256"/>
                </a:cubicBezTo>
                <a:cubicBezTo>
                  <a:pt x="4103465" y="3726853"/>
                  <a:pt x="4094697" y="3725451"/>
                  <a:pt x="4093765" y="3736983"/>
                </a:cubicBezTo>
                <a:cubicBezTo>
                  <a:pt x="4093989" y="3746902"/>
                  <a:pt x="4095368" y="3755209"/>
                  <a:pt x="4108521" y="3757312"/>
                </a:cubicBezTo>
                <a:cubicBezTo>
                  <a:pt x="4117289" y="3758715"/>
                  <a:pt x="4127213" y="3758504"/>
                  <a:pt x="4137596" y="3761064"/>
                </a:cubicBezTo>
                <a:cubicBezTo>
                  <a:pt x="4171515" y="3768285"/>
                  <a:pt x="4179340" y="3798288"/>
                  <a:pt x="4158090" y="3824540"/>
                </a:cubicBezTo>
                <a:cubicBezTo>
                  <a:pt x="4153470" y="3830989"/>
                  <a:pt x="4145621" y="3835125"/>
                  <a:pt x="4139386" y="3840417"/>
                </a:cubicBezTo>
                <a:cubicBezTo>
                  <a:pt x="4133151" y="3845710"/>
                  <a:pt x="4126917" y="3851002"/>
                  <a:pt x="4128295" y="3859309"/>
                </a:cubicBezTo>
                <a:cubicBezTo>
                  <a:pt x="4132420" y="3901299"/>
                  <a:pt x="4103556" y="3924537"/>
                  <a:pt x="4079077" y="3948476"/>
                </a:cubicBezTo>
                <a:cubicBezTo>
                  <a:pt x="4075152" y="3950544"/>
                  <a:pt x="4072842" y="3953768"/>
                  <a:pt x="4069153" y="3948686"/>
                </a:cubicBezTo>
                <a:cubicBezTo>
                  <a:pt x="4065464" y="3943604"/>
                  <a:pt x="4059006" y="3938977"/>
                  <a:pt x="4057627" y="3930670"/>
                </a:cubicBezTo>
                <a:cubicBezTo>
                  <a:pt x="4056708" y="3925131"/>
                  <a:pt x="4062707" y="3926990"/>
                  <a:pt x="4065476" y="3926534"/>
                </a:cubicBezTo>
                <a:cubicBezTo>
                  <a:pt x="4087174" y="3920120"/>
                  <a:pt x="4098029" y="3908379"/>
                  <a:pt x="4097581" y="3888540"/>
                </a:cubicBezTo>
                <a:cubicBezTo>
                  <a:pt x="4098289" y="3867090"/>
                  <a:pt x="4085148" y="3847917"/>
                  <a:pt x="4067151" y="3842343"/>
                </a:cubicBezTo>
                <a:cubicBezTo>
                  <a:pt x="4057923" y="3838172"/>
                  <a:pt x="4052843" y="3841852"/>
                  <a:pt x="4054682" y="3852928"/>
                </a:cubicBezTo>
                <a:cubicBezTo>
                  <a:pt x="4056285" y="3871154"/>
                  <a:pt x="4048435" y="3875290"/>
                  <a:pt x="4029048" y="3878479"/>
                </a:cubicBezTo>
                <a:cubicBezTo>
                  <a:pt x="4000892" y="3880266"/>
                  <a:pt x="3971792" y="3910653"/>
                  <a:pt x="3973854" y="3931649"/>
                </a:cubicBezTo>
                <a:cubicBezTo>
                  <a:pt x="3976612" y="3948263"/>
                  <a:pt x="3970837" y="3956324"/>
                  <a:pt x="3960677" y="3963684"/>
                </a:cubicBezTo>
                <a:cubicBezTo>
                  <a:pt x="3948208" y="3974269"/>
                  <a:pt x="3938968" y="3987167"/>
                  <a:pt x="3947724" y="4005639"/>
                </a:cubicBezTo>
                <a:cubicBezTo>
                  <a:pt x="3953947" y="4017416"/>
                  <a:pt x="3943787" y="4024776"/>
                  <a:pt x="3934783" y="4030524"/>
                </a:cubicBezTo>
                <a:cubicBezTo>
                  <a:pt x="3925778" y="4036272"/>
                  <a:pt x="3915159" y="4040864"/>
                  <a:pt x="3912613" y="4051239"/>
                </a:cubicBezTo>
                <a:cubicBezTo>
                  <a:pt x="3906143" y="4063681"/>
                  <a:pt x="3920910" y="4066941"/>
                  <a:pt x="3929207" y="4082644"/>
                </a:cubicBezTo>
                <a:cubicBezTo>
                  <a:pt x="3889525" y="4066415"/>
                  <a:pt x="3877267" y="4103988"/>
                  <a:pt x="3847720" y="4114538"/>
                </a:cubicBezTo>
                <a:cubicBezTo>
                  <a:pt x="3856489" y="4115940"/>
                  <a:pt x="3860873" y="4116641"/>
                  <a:pt x="3865257" y="4117342"/>
                </a:cubicBezTo>
                <a:cubicBezTo>
                  <a:pt x="3896407" y="4125019"/>
                  <a:pt x="3901474" y="4138408"/>
                  <a:pt x="3882994" y="4164205"/>
                </a:cubicBezTo>
                <a:cubicBezTo>
                  <a:pt x="3868674" y="4180783"/>
                  <a:pt x="3857124" y="4196906"/>
                  <a:pt x="3846033" y="4215798"/>
                </a:cubicBezTo>
                <a:cubicBezTo>
                  <a:pt x="3831241" y="4246677"/>
                  <a:pt x="3822449" y="4279414"/>
                  <a:pt x="3822425" y="4313552"/>
                </a:cubicBezTo>
                <a:cubicBezTo>
                  <a:pt x="3821022" y="4339384"/>
                  <a:pt x="3812017" y="4345132"/>
                  <a:pt x="3789636" y="4338858"/>
                </a:cubicBezTo>
                <a:cubicBezTo>
                  <a:pt x="3765181" y="4328658"/>
                  <a:pt x="3750637" y="4335317"/>
                  <a:pt x="3740466" y="4359746"/>
                </a:cubicBezTo>
                <a:cubicBezTo>
                  <a:pt x="3732840" y="4373802"/>
                  <a:pt x="3726829" y="4389013"/>
                  <a:pt x="3714819" y="4402367"/>
                </a:cubicBezTo>
                <a:cubicBezTo>
                  <a:pt x="3709044" y="4410428"/>
                  <a:pt x="3706498" y="4420803"/>
                  <a:pt x="3711106" y="4431423"/>
                </a:cubicBezTo>
                <a:cubicBezTo>
                  <a:pt x="3713181" y="4435349"/>
                  <a:pt x="3716410" y="4437662"/>
                  <a:pt x="3709715" y="4440186"/>
                </a:cubicBezTo>
                <a:cubicBezTo>
                  <a:pt x="3681323" y="4449123"/>
                  <a:pt x="3668382" y="4474008"/>
                  <a:pt x="3654982" y="4496125"/>
                </a:cubicBezTo>
                <a:cubicBezTo>
                  <a:pt x="3641581" y="4518241"/>
                  <a:pt x="3626106" y="4536432"/>
                  <a:pt x="3598409" y="4540988"/>
                </a:cubicBezTo>
                <a:cubicBezTo>
                  <a:pt x="3587331" y="4542810"/>
                  <a:pt x="3585480" y="4548803"/>
                  <a:pt x="3590088" y="4559424"/>
                </a:cubicBezTo>
                <a:cubicBezTo>
                  <a:pt x="3599304" y="4580665"/>
                  <a:pt x="3598150" y="4582277"/>
                  <a:pt x="3577607" y="4587078"/>
                </a:cubicBezTo>
                <a:cubicBezTo>
                  <a:pt x="3542061" y="4595769"/>
                  <a:pt x="3511818" y="4610700"/>
                  <a:pt x="3497946" y="4647117"/>
                </a:cubicBezTo>
                <a:cubicBezTo>
                  <a:pt x="3492631" y="4657948"/>
                  <a:pt x="3487775" y="4671547"/>
                  <a:pt x="3481304" y="4683989"/>
                </a:cubicBezTo>
                <a:cubicBezTo>
                  <a:pt x="3478758" y="4694364"/>
                  <a:pt x="3469058" y="4704493"/>
                  <a:pt x="3485900" y="4711679"/>
                </a:cubicBezTo>
                <a:cubicBezTo>
                  <a:pt x="3493514" y="4714694"/>
                  <a:pt x="3494197" y="4727382"/>
                  <a:pt x="3493961" y="4734532"/>
                </a:cubicBezTo>
                <a:cubicBezTo>
                  <a:pt x="3491403" y="4761977"/>
                  <a:pt x="3481232" y="4786406"/>
                  <a:pt x="3461832" y="4806665"/>
                </a:cubicBezTo>
                <a:cubicBezTo>
                  <a:pt x="3444742" y="4823699"/>
                  <a:pt x="3443128" y="4822542"/>
                  <a:pt x="3426062" y="4805437"/>
                </a:cubicBezTo>
                <a:cubicBezTo>
                  <a:pt x="3417070" y="4794116"/>
                  <a:pt x="3407842" y="4789945"/>
                  <a:pt x="3392839" y="4793834"/>
                </a:cubicBezTo>
                <a:cubicBezTo>
                  <a:pt x="3411295" y="4802177"/>
                  <a:pt x="3417977" y="4816723"/>
                  <a:pt x="3410811" y="4833547"/>
                </a:cubicBezTo>
                <a:cubicBezTo>
                  <a:pt x="3399025" y="4856820"/>
                  <a:pt x="3392778" y="4879182"/>
                  <a:pt x="3424151" y="4896778"/>
                </a:cubicBezTo>
                <a:cubicBezTo>
                  <a:pt x="3391847" y="4890714"/>
                  <a:pt x="3377527" y="4907292"/>
                  <a:pt x="3367355" y="4931722"/>
                </a:cubicBezTo>
                <a:cubicBezTo>
                  <a:pt x="3363654" y="4943709"/>
                  <a:pt x="3353035" y="4948300"/>
                  <a:pt x="3342416" y="4952891"/>
                </a:cubicBezTo>
                <a:cubicBezTo>
                  <a:pt x="3313329" y="4966210"/>
                  <a:pt x="3308933" y="4982578"/>
                  <a:pt x="3329687" y="5004766"/>
                </a:cubicBezTo>
                <a:cubicBezTo>
                  <a:pt x="3340294" y="5017244"/>
                  <a:pt x="3335214" y="5020924"/>
                  <a:pt x="3322521" y="5021589"/>
                </a:cubicBezTo>
                <a:cubicBezTo>
                  <a:pt x="3305903" y="5024323"/>
                  <a:pt x="3294129" y="5030526"/>
                  <a:pt x="3293421" y="5051977"/>
                </a:cubicBezTo>
                <a:cubicBezTo>
                  <a:pt x="3301730" y="5050611"/>
                  <a:pt x="3308425" y="5048087"/>
                  <a:pt x="3313964" y="5047176"/>
                </a:cubicBezTo>
                <a:cubicBezTo>
                  <a:pt x="3327812" y="5044898"/>
                  <a:pt x="3335885" y="5050681"/>
                  <a:pt x="3335414" y="5064982"/>
                </a:cubicBezTo>
                <a:cubicBezTo>
                  <a:pt x="3336097" y="5077670"/>
                  <a:pt x="3331477" y="5084119"/>
                  <a:pt x="3318324" y="5082016"/>
                </a:cubicBezTo>
                <a:cubicBezTo>
                  <a:pt x="3289708" y="5081034"/>
                  <a:pt x="3266161" y="5093441"/>
                  <a:pt x="3242153" y="5103079"/>
                </a:cubicBezTo>
                <a:cubicBezTo>
                  <a:pt x="3226454" y="5111350"/>
                  <a:pt x="3213985" y="5121935"/>
                  <a:pt x="3208433" y="5139916"/>
                </a:cubicBezTo>
                <a:cubicBezTo>
                  <a:pt x="3202882" y="5157897"/>
                  <a:pt x="3192487" y="5172407"/>
                  <a:pt x="3180477" y="5185761"/>
                </a:cubicBezTo>
                <a:cubicBezTo>
                  <a:pt x="3165697" y="5199570"/>
                  <a:pt x="3151377" y="5216149"/>
                  <a:pt x="3155054" y="5238300"/>
                </a:cubicBezTo>
                <a:cubicBezTo>
                  <a:pt x="3157576" y="5262065"/>
                  <a:pt x="3146957" y="5266656"/>
                  <a:pt x="3127569" y="5269845"/>
                </a:cubicBezTo>
                <a:cubicBezTo>
                  <a:pt x="3103102" y="5276714"/>
                  <a:pt x="3096172" y="5286388"/>
                  <a:pt x="3100308" y="5311309"/>
                </a:cubicBezTo>
                <a:cubicBezTo>
                  <a:pt x="3100072" y="5318459"/>
                  <a:pt x="3102606" y="5325154"/>
                  <a:pt x="3103525" y="5330692"/>
                </a:cubicBezTo>
                <a:cubicBezTo>
                  <a:pt x="3107202" y="5352844"/>
                  <a:pt x="3100036" y="5369668"/>
                  <a:pt x="3085716" y="5386246"/>
                </a:cubicBezTo>
                <a:cubicBezTo>
                  <a:pt x="3073706" y="5399600"/>
                  <a:pt x="3058939" y="5396340"/>
                  <a:pt x="3044171" y="5393080"/>
                </a:cubicBezTo>
                <a:cubicBezTo>
                  <a:pt x="3025019" y="5389119"/>
                  <a:pt x="2998242" y="5399212"/>
                  <a:pt x="2996615" y="5415125"/>
                </a:cubicBezTo>
                <a:cubicBezTo>
                  <a:pt x="2991052" y="5450175"/>
                  <a:pt x="2968199" y="5458201"/>
                  <a:pt x="2943036" y="5469452"/>
                </a:cubicBezTo>
                <a:cubicBezTo>
                  <a:pt x="2937957" y="5473131"/>
                  <a:pt x="2933337" y="5479581"/>
                  <a:pt x="2928257" y="5483261"/>
                </a:cubicBezTo>
                <a:cubicBezTo>
                  <a:pt x="2904237" y="5509968"/>
                  <a:pt x="2894749" y="5547087"/>
                  <a:pt x="2868420" y="5577019"/>
                </a:cubicBezTo>
                <a:cubicBezTo>
                  <a:pt x="2887347" y="5571061"/>
                  <a:pt x="2900500" y="5573164"/>
                  <a:pt x="2915727" y="5579193"/>
                </a:cubicBezTo>
                <a:cubicBezTo>
                  <a:pt x="2921726" y="5581051"/>
                  <a:pt x="2928185" y="5585678"/>
                  <a:pt x="2934879" y="5583155"/>
                </a:cubicBezTo>
                <a:cubicBezTo>
                  <a:pt x="2943188" y="5581788"/>
                  <a:pt x="2951956" y="5583190"/>
                  <a:pt x="2952180" y="5593109"/>
                </a:cubicBezTo>
                <a:cubicBezTo>
                  <a:pt x="2952404" y="5603028"/>
                  <a:pt x="2947324" y="5606708"/>
                  <a:pt x="2939015" y="5608075"/>
                </a:cubicBezTo>
                <a:cubicBezTo>
                  <a:pt x="2927936" y="5609898"/>
                  <a:pt x="2918013" y="5610108"/>
                  <a:pt x="2906935" y="5611930"/>
                </a:cubicBezTo>
                <a:cubicBezTo>
                  <a:pt x="2897011" y="5612140"/>
                  <a:pt x="2895160" y="5618133"/>
                  <a:pt x="2900923" y="5627141"/>
                </a:cubicBezTo>
                <a:cubicBezTo>
                  <a:pt x="2905072" y="5634993"/>
                  <a:pt x="2911531" y="5639619"/>
                  <a:pt x="2911754" y="5649539"/>
                </a:cubicBezTo>
                <a:cubicBezTo>
                  <a:pt x="2909879" y="5689672"/>
                  <a:pt x="2883550" y="5719604"/>
                  <a:pt x="2844775" y="5725982"/>
                </a:cubicBezTo>
                <a:cubicBezTo>
                  <a:pt x="2835311" y="5728961"/>
                  <a:pt x="2824232" y="5730783"/>
                  <a:pt x="2813153" y="5732605"/>
                </a:cubicBezTo>
                <a:cubicBezTo>
                  <a:pt x="2819612" y="5737232"/>
                  <a:pt x="2826070" y="5741859"/>
                  <a:pt x="2833684" y="5744873"/>
                </a:cubicBezTo>
                <a:cubicBezTo>
                  <a:pt x="2848215" y="5755284"/>
                  <a:pt x="2847980" y="5762434"/>
                  <a:pt x="2835510" y="5773019"/>
                </a:cubicBezTo>
                <a:lnTo>
                  <a:pt x="2829076" y="5778636"/>
                </a:lnTo>
                <a:lnTo>
                  <a:pt x="2762510" y="5778636"/>
                </a:lnTo>
                <a:lnTo>
                  <a:pt x="2751973" y="5766848"/>
                </a:lnTo>
                <a:lnTo>
                  <a:pt x="2752608" y="5778636"/>
                </a:lnTo>
                <a:lnTo>
                  <a:pt x="0" y="577863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76F1C-4612-48BC-AE19-EDF32675E8A3}"/>
              </a:ext>
            </a:extLst>
          </p:cNvPr>
          <p:cNvSpPr txBox="1"/>
          <p:nvPr/>
        </p:nvSpPr>
        <p:spPr>
          <a:xfrm>
            <a:off x="8341237" y="4205503"/>
            <a:ext cx="2761487" cy="17235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Professional PPT Designed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50DF3-16D0-4664-8055-8E456C5C0E31}"/>
              </a:ext>
            </a:extLst>
          </p:cNvPr>
          <p:cNvSpPr txBox="1"/>
          <p:nvPr/>
        </p:nvSpPr>
        <p:spPr>
          <a:xfrm>
            <a:off x="938104" y="242535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C2C2F-E6A0-458D-876A-34ABC61ACB90}"/>
              </a:ext>
            </a:extLst>
          </p:cNvPr>
          <p:cNvSpPr txBox="1"/>
          <p:nvPr/>
        </p:nvSpPr>
        <p:spPr>
          <a:xfrm>
            <a:off x="938104" y="2773289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0534F-321D-4251-A965-C5AD8E594984}"/>
              </a:ext>
            </a:extLst>
          </p:cNvPr>
          <p:cNvSpPr txBox="1"/>
          <p:nvPr/>
        </p:nvSpPr>
        <p:spPr>
          <a:xfrm>
            <a:off x="938104" y="312122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E51D80-B74D-4140-B181-ED717D0869BC}"/>
              </a:ext>
            </a:extLst>
          </p:cNvPr>
          <p:cNvGrpSpPr/>
          <p:nvPr/>
        </p:nvGrpSpPr>
        <p:grpSpPr>
          <a:xfrm>
            <a:off x="938104" y="1002598"/>
            <a:ext cx="4035685" cy="1286652"/>
            <a:chOff x="596176" y="4031204"/>
            <a:chExt cx="2967129" cy="1286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4B8505-431B-421F-BECA-1D9855DE4E35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43AC8C-BD62-4F0C-8EDB-81AC9E6C5546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B6663CF-5312-429F-A4FF-98EA12EEAA34}"/>
              </a:ext>
            </a:extLst>
          </p:cNvPr>
          <p:cNvGrpSpPr/>
          <p:nvPr/>
        </p:nvGrpSpPr>
        <p:grpSpPr>
          <a:xfrm>
            <a:off x="2470539" y="1838906"/>
            <a:ext cx="7250922" cy="4255340"/>
            <a:chOff x="2687161" y="3731096"/>
            <a:chExt cx="5158677" cy="3027467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6B23D6E-7F89-4B5C-ADA0-1582E96949D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A21C0E8D-EA07-478E-ABED-2112D2F30BC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4856CE4-2D66-4401-91E9-B5D5770B439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80D9467-4F90-41D4-845D-E486DC6F84C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FAF2281-D132-45D0-9DC5-A3BD2767936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40B184D3-795F-4DA3-BE8E-5215350469B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C3DD190-A7D6-4893-8139-B66C84FEDAF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4F98B8D-E67C-4B33-A11C-256740290C9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9DA26B7C-9B49-4805-82E4-7264CCA1A52E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18B45EF-B352-466A-8920-639717DE17C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237F96E-D0DE-433C-82DC-C50E3EF5799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88625F4-F322-440E-A3EE-4B05B7B228A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C27710A-6CAB-4A0B-B534-E9E348D049C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2EDAE9B-B811-49FF-A947-C8E60BAFF9F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D61CAE5-76D9-4BA1-B1D8-EBE51DE870A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C40B3BF-BAA9-4970-B1E7-42B998FDDD1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0D93B405-C82D-468B-B614-2E244ED8741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9856B8D-10F7-4293-95B0-B4EA7F607B3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2E3C66D-7175-42D3-BEFC-E85016C0D5B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14C05CB-B2ED-42A7-AC4A-D62B5D802E6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B6E6849-3F82-4D26-A641-F61693AE1CD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2A7F797-BEB1-42B0-9D12-803CB2F5175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998786F-1A97-4D8E-BFE5-1A955B984B8E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11A70FA-53A5-4BC1-B318-C8D2C3C485A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939CBD0F-CB72-4932-A11E-BD64712E89D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CA8239C-D744-4EE8-BF16-D23C013536DB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355E897-DF24-439B-B8C6-1E166B58156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C302EBD-435F-490E-9CFF-485A409345F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D87C56D-8FD6-44DD-8AFE-6A33E27CEC1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795F25E-17FE-4F2F-909C-C9EF33F1C6D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5269659-3C98-4B8A-8944-5A5179FDE8B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CDFBA50-D7A3-4271-9667-310A72AB6AE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E4BC308-F816-459D-87A1-F6A1A162562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58E891E-9E2E-4CE2-A485-B2C5F57854C3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88F1A69-B01E-4EE4-924A-92B9C30BFBD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A179B77-14E3-4C43-89FA-703622457E0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22E97CF5-7667-4C5A-BBA9-1CC409A37A27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34FD2CE-2B92-4F34-A06A-817945F88F0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7FAD54AC-729B-4038-981A-76EEFD3EF018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CF4AB64-1A65-42D4-8589-7525125100AA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F910F18-BB59-4062-9E0A-32347B3C37D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06A3ABD-701F-4359-9BF8-CABD855E22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7B49004-A1F5-4502-993C-09787CC2BAB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10680F3A-7CA7-41FE-BD9A-A9CAAA85C5A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51B77E9-8D1C-46E7-8DE1-B6EE3782F4E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E8CECDB-96BB-4992-87DB-42551FF19A3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EDD6BE8-14F3-43EC-930E-4E902057F8F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AFA75A9-0286-420B-99BC-035DCE3C801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6EEA93A-3471-4415-BC7F-DCF05B6013D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25F4E64-E725-4AEE-87C3-D99B936A4B6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C536F16-D081-4DB7-A5EB-D965D8FB96F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0A92C23-A674-4E04-B29B-FE2E1A360F5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582BBFA-8FFC-42C4-A856-C3E71CD243C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A7CFF9C-328B-458C-BE0B-1B7D33CDB49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FF14330-3A86-4097-94D6-163E1919780C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D37DE0A-3E2D-4F61-9938-7922C5210D5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30E1DE8-07D6-4206-B877-4579D8EDB1F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09A32FB-F05B-4B65-8AB8-2527828F413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A044013-7726-4BDC-BE19-BCE787764BC3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2DE10372-98D7-4775-B52B-1AED5FB7EA1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497D093-1FB9-492E-9609-F292EE984CC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04492C1-6AC4-41AC-9F2D-2B1A9EF73CD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72AF254-6B99-453D-A941-92FAD3EE3E7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05CB896-9670-4CF4-B61A-4AD115487CF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8EBD878-5855-4460-B042-01AC6B4D18D7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BD1F20BC-B039-44C8-942A-6B1CC28CF8F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4AEB48E-5B19-4B0F-994C-6775FC60668B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7A4479E-90D0-4CC4-9A02-932E45A0046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4AA4A05-A882-45A4-9A59-B87234628DA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9041E4A3-52FF-421D-AADC-460AFBB3E8CD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BA2B1D0-E4C3-4550-920A-7688DA14436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A0D1FF8-73FB-4204-A426-FB7675F0F43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E62CFA2-3656-44F5-BCED-E240223AA68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10B42B1-728C-417B-A244-9D8A8B95480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BF231C4-D100-419A-AFF5-41FFFBE37B7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FF49608-5C47-4CD5-931C-44A67DEB019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97403377-9EB7-4C06-AA09-2D7AABF4185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4CFEA7C-B1D7-40F5-8B4A-4F5FCA41631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AA474F9-55FB-42B0-9F19-1DC3BE4CCA6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1BE4562-1126-4010-9361-6FD6A74037D4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4D239B3-FA88-4A21-9DC9-FBDC8CC0D66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0A66712-78D0-4BEF-B425-4B6308B0A4B6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57DDD986-FEDE-49F9-83A6-3A5A15C8C39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6F5153C6-0E8D-4950-A00E-8492046D95B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693E5180-9FEF-4777-B5AF-58ECC5415B8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3E10D4D2-FD2C-46D9-8AB9-C1203C5A55F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4E38DC8-0E07-498F-B1BD-02986EB8933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4563CFE-2E96-4D6B-9B4E-7ECD27D9FDA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D72900DA-3A87-483B-87AC-FD1FB4CD9DE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834EA4B-9EF7-4499-9542-3C056273B63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712D0D4-3314-4BA5-961D-DCDF3878F16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FC15F50-D4CA-4B05-82DE-1F2FE88FC0E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EA1C991-EA4F-4496-A855-5EA5D93E777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0CA915D-4811-4080-BB0A-0F39C1B5EC6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3D6DDD8-04AD-4FC8-96E0-6441B9BC962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BF7E208-9AC7-4B5B-8F34-5BAE5365774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1850AED-077C-44D2-AC7F-8A167DB1413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36E5674-F70F-4B0C-88BE-2A2EA196488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A9824A46-83F1-47BF-9DCF-6A0541475D5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8D8B701-4E3C-4805-9EE8-230F66BD6B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313B24D1-D583-4DE5-AB70-9C494CEF9F7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3B6E3AD-25D6-410B-9094-6CBD6B93ECF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D76924EA-AE1D-4347-A0A9-986560838B5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87044C23-E46C-437B-B86B-983125A09F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C57F583-A740-41FB-BE50-6D00FEEE4A4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77B6FC88-AD18-4187-B5D3-5C06132B982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5635213-490A-4D64-9974-9DF2761A07C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81E9FBEC-5C49-44F5-A4E1-34DA4581FA8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A01A67B-8006-401B-B0C0-A682A1AA18C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E0C6B22-51A4-47CB-93C9-0A15E857C79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5A6821B-2F15-4CA0-B5D8-01B495A2612A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FF1614B-5B45-46DC-A5AE-2B8F3CA3CB0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Teardrop 279">
            <a:extLst>
              <a:ext uri="{FF2B5EF4-FFF2-40B4-BE49-F238E27FC236}">
                <a16:creationId xmlns:a16="http://schemas.microsoft.com/office/drawing/2014/main" id="{28CB33DA-C63E-4A87-AFD5-492E929DAB87}"/>
              </a:ext>
            </a:extLst>
          </p:cNvPr>
          <p:cNvSpPr/>
          <p:nvPr/>
        </p:nvSpPr>
        <p:spPr>
          <a:xfrm rot="7975087">
            <a:off x="5051140" y="1929750"/>
            <a:ext cx="378222" cy="378222"/>
          </a:xfrm>
          <a:prstGeom prst="teardrop">
            <a:avLst>
              <a:gd name="adj" fmla="val 1228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ardrop 280">
            <a:extLst>
              <a:ext uri="{FF2B5EF4-FFF2-40B4-BE49-F238E27FC236}">
                <a16:creationId xmlns:a16="http://schemas.microsoft.com/office/drawing/2014/main" id="{755D978C-C368-464F-ACCC-AD6202B83941}"/>
              </a:ext>
            </a:extLst>
          </p:cNvPr>
          <p:cNvSpPr/>
          <p:nvPr/>
        </p:nvSpPr>
        <p:spPr>
          <a:xfrm rot="7975087">
            <a:off x="7619791" y="3611985"/>
            <a:ext cx="378222" cy="378222"/>
          </a:xfrm>
          <a:prstGeom prst="teardrop">
            <a:avLst>
              <a:gd name="adj" fmla="val 1228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ardrop 281">
            <a:extLst>
              <a:ext uri="{FF2B5EF4-FFF2-40B4-BE49-F238E27FC236}">
                <a16:creationId xmlns:a16="http://schemas.microsoft.com/office/drawing/2014/main" id="{9BB17190-5871-4C69-B61E-2A854A81F696}"/>
              </a:ext>
            </a:extLst>
          </p:cNvPr>
          <p:cNvSpPr/>
          <p:nvPr/>
        </p:nvSpPr>
        <p:spPr>
          <a:xfrm rot="7975087">
            <a:off x="7008358" y="2967292"/>
            <a:ext cx="378222" cy="378222"/>
          </a:xfrm>
          <a:prstGeom prst="teardrop">
            <a:avLst>
              <a:gd name="adj" fmla="val 1228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ardrop 282">
            <a:extLst>
              <a:ext uri="{FF2B5EF4-FFF2-40B4-BE49-F238E27FC236}">
                <a16:creationId xmlns:a16="http://schemas.microsoft.com/office/drawing/2014/main" id="{A30A03D2-66E9-4248-BCE4-911611EFF61F}"/>
              </a:ext>
            </a:extLst>
          </p:cNvPr>
          <p:cNvSpPr/>
          <p:nvPr/>
        </p:nvSpPr>
        <p:spPr>
          <a:xfrm rot="7975087">
            <a:off x="8369423" y="4594737"/>
            <a:ext cx="378222" cy="378222"/>
          </a:xfrm>
          <a:prstGeom prst="teardrop">
            <a:avLst>
              <a:gd name="adj" fmla="val 122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ardrop 283">
            <a:extLst>
              <a:ext uri="{FF2B5EF4-FFF2-40B4-BE49-F238E27FC236}">
                <a16:creationId xmlns:a16="http://schemas.microsoft.com/office/drawing/2014/main" id="{1CA4A50D-3095-4581-B1E9-A43EEA421200}"/>
              </a:ext>
            </a:extLst>
          </p:cNvPr>
          <p:cNvSpPr/>
          <p:nvPr/>
        </p:nvSpPr>
        <p:spPr>
          <a:xfrm rot="7975087">
            <a:off x="4727073" y="4410708"/>
            <a:ext cx="378222" cy="378222"/>
          </a:xfrm>
          <a:prstGeom prst="teardrop">
            <a:avLst>
              <a:gd name="adj" fmla="val 1228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283DFEDD-04F2-402D-B91C-B947B03AA7DA}"/>
              </a:ext>
            </a:extLst>
          </p:cNvPr>
          <p:cNvSpPr/>
          <p:nvPr/>
        </p:nvSpPr>
        <p:spPr>
          <a:xfrm>
            <a:off x="836457" y="180104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BE203090-C418-4445-AB94-42FCC3E55E7D}"/>
              </a:ext>
            </a:extLst>
          </p:cNvPr>
          <p:cNvSpPr/>
          <p:nvPr/>
        </p:nvSpPr>
        <p:spPr>
          <a:xfrm>
            <a:off x="836457" y="2188129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Business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D2B76646-1E08-4736-8AAE-E9333008D1AC}"/>
              </a:ext>
            </a:extLst>
          </p:cNvPr>
          <p:cNvCxnSpPr>
            <a:cxnSpLocks/>
          </p:cNvCxnSpPr>
          <p:nvPr/>
        </p:nvCxnSpPr>
        <p:spPr>
          <a:xfrm flipV="1">
            <a:off x="773273" y="2162184"/>
            <a:ext cx="4165999" cy="10139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587363A2-DF28-4EE7-B4B5-51847090701D}"/>
              </a:ext>
            </a:extLst>
          </p:cNvPr>
          <p:cNvSpPr/>
          <p:nvPr/>
        </p:nvSpPr>
        <p:spPr>
          <a:xfrm>
            <a:off x="861684" y="4379617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81CB4F6-25FE-47EB-8579-6882F53358B9}"/>
              </a:ext>
            </a:extLst>
          </p:cNvPr>
          <p:cNvSpPr/>
          <p:nvPr/>
        </p:nvSpPr>
        <p:spPr>
          <a:xfrm>
            <a:off x="861684" y="476670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Business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CF63E55-B956-4A52-984A-2CE0FF73F1E6}"/>
              </a:ext>
            </a:extLst>
          </p:cNvPr>
          <p:cNvCxnSpPr>
            <a:cxnSpLocks/>
          </p:cNvCxnSpPr>
          <p:nvPr/>
        </p:nvCxnSpPr>
        <p:spPr>
          <a:xfrm>
            <a:off x="789676" y="4761670"/>
            <a:ext cx="3943181" cy="16446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E74D6AC6-F169-486C-86FD-D36A8EFB9E33}"/>
              </a:ext>
            </a:extLst>
          </p:cNvPr>
          <p:cNvCxnSpPr>
            <a:cxnSpLocks/>
          </p:cNvCxnSpPr>
          <p:nvPr/>
        </p:nvCxnSpPr>
        <p:spPr>
          <a:xfrm flipV="1">
            <a:off x="8026739" y="4089899"/>
            <a:ext cx="3436926" cy="23606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Elbow Connector 32">
            <a:extLst>
              <a:ext uri="{FF2B5EF4-FFF2-40B4-BE49-F238E27FC236}">
                <a16:creationId xmlns:a16="http://schemas.microsoft.com/office/drawing/2014/main" id="{11D9A01E-EBBB-4C99-8881-6FE31A46858D}"/>
              </a:ext>
            </a:extLst>
          </p:cNvPr>
          <p:cNvCxnSpPr>
            <a:cxnSpLocks/>
          </p:cNvCxnSpPr>
          <p:nvPr/>
        </p:nvCxnSpPr>
        <p:spPr>
          <a:xfrm flipV="1">
            <a:off x="7187548" y="2167157"/>
            <a:ext cx="4261283" cy="670596"/>
          </a:xfrm>
          <a:prstGeom prst="bentConnector3">
            <a:avLst>
              <a:gd name="adj1" fmla="val -345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>
            <a:extLst>
              <a:ext uri="{FF2B5EF4-FFF2-40B4-BE49-F238E27FC236}">
                <a16:creationId xmlns:a16="http://schemas.microsoft.com/office/drawing/2014/main" id="{5BD25F32-605E-44A0-B9AF-ED8C63199344}"/>
              </a:ext>
            </a:extLst>
          </p:cNvPr>
          <p:cNvSpPr/>
          <p:nvPr/>
        </p:nvSpPr>
        <p:spPr>
          <a:xfrm>
            <a:off x="9720639" y="177675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1E6169F9-29DF-4A25-BDE0-F4B4C2071BA2}"/>
              </a:ext>
            </a:extLst>
          </p:cNvPr>
          <p:cNvSpPr/>
          <p:nvPr/>
        </p:nvSpPr>
        <p:spPr>
          <a:xfrm>
            <a:off x="9504615" y="2163845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Business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535BF687-EAA6-4811-8C36-30E1C865BAD2}"/>
              </a:ext>
            </a:extLst>
          </p:cNvPr>
          <p:cNvSpPr/>
          <p:nvPr/>
        </p:nvSpPr>
        <p:spPr>
          <a:xfrm>
            <a:off x="9735473" y="3729023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2B490472-4CAD-468E-A659-91A400BB5755}"/>
              </a:ext>
            </a:extLst>
          </p:cNvPr>
          <p:cNvSpPr/>
          <p:nvPr/>
        </p:nvSpPr>
        <p:spPr>
          <a:xfrm>
            <a:off x="9519449" y="4116112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Business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F7A5FF7D-0B1B-417D-9D1D-F4EAC1300D21}"/>
              </a:ext>
            </a:extLst>
          </p:cNvPr>
          <p:cNvSpPr/>
          <p:nvPr/>
        </p:nvSpPr>
        <p:spPr>
          <a:xfrm>
            <a:off x="9595206" y="5392811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B1DAFB25-91F5-4999-9172-6C952F034B0A}"/>
              </a:ext>
            </a:extLst>
          </p:cNvPr>
          <p:cNvSpPr/>
          <p:nvPr/>
        </p:nvSpPr>
        <p:spPr>
          <a:xfrm>
            <a:off x="9379182" y="5779900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Business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9" name="Elbow Connector 32">
            <a:extLst>
              <a:ext uri="{FF2B5EF4-FFF2-40B4-BE49-F238E27FC236}">
                <a16:creationId xmlns:a16="http://schemas.microsoft.com/office/drawing/2014/main" id="{90AE196F-0B4E-41E9-A3D3-A8098FC75039}"/>
              </a:ext>
            </a:extLst>
          </p:cNvPr>
          <p:cNvCxnSpPr>
            <a:cxnSpLocks/>
          </p:cNvCxnSpPr>
          <p:nvPr/>
        </p:nvCxnSpPr>
        <p:spPr>
          <a:xfrm>
            <a:off x="8574237" y="5301206"/>
            <a:ext cx="2815727" cy="464074"/>
          </a:xfrm>
          <a:prstGeom prst="bentConnector3">
            <a:avLst>
              <a:gd name="adj1" fmla="val 35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9907A8C1-1960-4958-B58F-A8F1D4C7250B}"/>
              </a:ext>
            </a:extLst>
          </p:cNvPr>
          <p:cNvSpPr/>
          <p:nvPr/>
        </p:nvSpPr>
        <p:spPr>
          <a:xfrm rot="3600000" flipV="1">
            <a:off x="5737802" y="27793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37FB9DA1-50DD-4873-B313-1D1C863C9058}"/>
              </a:ext>
            </a:extLst>
          </p:cNvPr>
          <p:cNvSpPr/>
          <p:nvPr/>
        </p:nvSpPr>
        <p:spPr>
          <a:xfrm rot="18000000">
            <a:off x="5743440" y="4947670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A426E-7ECD-4B04-B23B-AB9DA1B3EA48}"/>
              </a:ext>
            </a:extLst>
          </p:cNvPr>
          <p:cNvSpPr/>
          <p:nvPr/>
        </p:nvSpPr>
        <p:spPr>
          <a:xfrm>
            <a:off x="1046499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59B5E75C-D0F8-4AB0-9329-47714D5E4F08}"/>
              </a:ext>
            </a:extLst>
          </p:cNvPr>
          <p:cNvSpPr/>
          <p:nvPr/>
        </p:nvSpPr>
        <p:spPr>
          <a:xfrm rot="10800000">
            <a:off x="4399164" y="3972886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938AF9F-059A-4336-A04F-811FC17B4BA1}"/>
              </a:ext>
            </a:extLst>
          </p:cNvPr>
          <p:cNvSpPr/>
          <p:nvPr/>
        </p:nvSpPr>
        <p:spPr>
          <a:xfrm rot="14400000" flipV="1">
            <a:off x="6233688" y="4947671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C14D8-48E1-4B3E-869A-CE20A4DEA792}"/>
              </a:ext>
            </a:extLst>
          </p:cNvPr>
          <p:cNvSpPr/>
          <p:nvPr/>
        </p:nvSpPr>
        <p:spPr>
          <a:xfrm flipV="1">
            <a:off x="6348456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E332A2F7-8BCF-4F83-BE3D-D0F27F66D470}"/>
              </a:ext>
            </a:extLst>
          </p:cNvPr>
          <p:cNvSpPr/>
          <p:nvPr/>
        </p:nvSpPr>
        <p:spPr>
          <a:xfrm flipV="1">
            <a:off x="6223216" y="3972887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B243B-45CA-42C1-BA3E-E9B872A0E7B2}"/>
              </a:ext>
            </a:extLst>
          </p:cNvPr>
          <p:cNvSpPr/>
          <p:nvPr/>
        </p:nvSpPr>
        <p:spPr>
          <a:xfrm flipV="1">
            <a:off x="1040860" y="1839429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1CA55D54-BCC8-4A92-8A2F-DEFE78A37F7E}"/>
              </a:ext>
            </a:extLst>
          </p:cNvPr>
          <p:cNvSpPr/>
          <p:nvPr/>
        </p:nvSpPr>
        <p:spPr>
          <a:xfrm rot="7200000">
            <a:off x="6228048" y="27793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3088C-6C05-41AD-8B71-591A9C0E9781}"/>
              </a:ext>
            </a:extLst>
          </p:cNvPr>
          <p:cNvSpPr/>
          <p:nvPr/>
        </p:nvSpPr>
        <p:spPr>
          <a:xfrm>
            <a:off x="6342817" y="1839430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13050EEB-1DA2-4853-B58F-79F00D2FD927}"/>
              </a:ext>
            </a:extLst>
          </p:cNvPr>
          <p:cNvSpPr/>
          <p:nvPr/>
        </p:nvSpPr>
        <p:spPr>
          <a:xfrm rot="10800000" flipV="1">
            <a:off x="4393524" y="2895697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0D5D5C11-94DD-485A-9BB5-4471153A0FDD}"/>
              </a:ext>
            </a:extLst>
          </p:cNvPr>
          <p:cNvSpPr/>
          <p:nvPr/>
        </p:nvSpPr>
        <p:spPr>
          <a:xfrm>
            <a:off x="6217578" y="2895698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51546-EB13-4688-8433-A8DE48C056EE}"/>
              </a:ext>
            </a:extLst>
          </p:cNvPr>
          <p:cNvSpPr txBox="1"/>
          <p:nvPr/>
        </p:nvSpPr>
        <p:spPr>
          <a:xfrm>
            <a:off x="5015882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A3503-7A37-4439-B57A-FD3AF53A038B}"/>
              </a:ext>
            </a:extLst>
          </p:cNvPr>
          <p:cNvSpPr txBox="1"/>
          <p:nvPr/>
        </p:nvSpPr>
        <p:spPr>
          <a:xfrm>
            <a:off x="6372785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B5332-D73F-4CB5-8F17-78C68E090D07}"/>
              </a:ext>
            </a:extLst>
          </p:cNvPr>
          <p:cNvSpPr txBox="1"/>
          <p:nvPr/>
        </p:nvSpPr>
        <p:spPr>
          <a:xfrm>
            <a:off x="5015882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50954E-3DD8-491F-AE98-70D805D1C2F4}"/>
              </a:ext>
            </a:extLst>
          </p:cNvPr>
          <p:cNvSpPr txBox="1"/>
          <p:nvPr/>
        </p:nvSpPr>
        <p:spPr>
          <a:xfrm>
            <a:off x="6372785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B5D34-46A5-467A-879D-10D90545A0D1}"/>
              </a:ext>
            </a:extLst>
          </p:cNvPr>
          <p:cNvGrpSpPr/>
          <p:nvPr/>
        </p:nvGrpSpPr>
        <p:grpSpPr>
          <a:xfrm>
            <a:off x="1498060" y="2071438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7A19E-D66D-4523-A89A-810728B37761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76C5CA-5609-4C6B-96D6-8AD40BE9F536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47591E-4E70-45CA-B3EC-A5F1D2977E3F}"/>
              </a:ext>
            </a:extLst>
          </p:cNvPr>
          <p:cNvGrpSpPr/>
          <p:nvPr/>
        </p:nvGrpSpPr>
        <p:grpSpPr>
          <a:xfrm>
            <a:off x="1498060" y="4289910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278323-2FEA-4F33-A487-2A67A7F59580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D90BD7-B2D2-4B49-A679-56CC71E83F29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B33844-0233-4608-A0C0-A9F5F0BA2EB8}"/>
              </a:ext>
            </a:extLst>
          </p:cNvPr>
          <p:cNvGrpSpPr/>
          <p:nvPr/>
        </p:nvGrpSpPr>
        <p:grpSpPr>
          <a:xfrm>
            <a:off x="7820493" y="2067806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CF12ED-0964-486A-A5D4-B6E5CA756048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B4FF2F-E622-4F23-A59E-EA954F641A04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842F85-20CC-48B8-83DE-8237B4AD5AC6}"/>
              </a:ext>
            </a:extLst>
          </p:cNvPr>
          <p:cNvGrpSpPr/>
          <p:nvPr/>
        </p:nvGrpSpPr>
        <p:grpSpPr>
          <a:xfrm>
            <a:off x="7820493" y="4286281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06E5C4-DF60-48C1-8521-C4A7FB4FC7AD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D05071-F60B-4E31-BCF7-81DC5D0FB422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A32FD8FD-59E3-492E-BA64-6EDCA3A0A509}"/>
              </a:ext>
            </a:extLst>
          </p:cNvPr>
          <p:cNvSpPr/>
          <p:nvPr/>
        </p:nvSpPr>
        <p:spPr>
          <a:xfrm rot="5400000">
            <a:off x="925914" y="171375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F3006619-80F6-4CD4-8E25-392CF77C2063}"/>
              </a:ext>
            </a:extLst>
          </p:cNvPr>
          <p:cNvSpPr/>
          <p:nvPr/>
        </p:nvSpPr>
        <p:spPr>
          <a:xfrm rot="16200000">
            <a:off x="10361685" y="5274745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EAA1DF8-C54C-4A67-B29B-9326DDABFA50}"/>
              </a:ext>
            </a:extLst>
          </p:cNvPr>
          <p:cNvSpPr/>
          <p:nvPr/>
        </p:nvSpPr>
        <p:spPr>
          <a:xfrm rot="10800000">
            <a:off x="10361685" y="1713755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C7E0289C-F471-4CE4-8CE1-2ED06B6DBC78}"/>
              </a:ext>
            </a:extLst>
          </p:cNvPr>
          <p:cNvSpPr/>
          <p:nvPr/>
        </p:nvSpPr>
        <p:spPr>
          <a:xfrm>
            <a:off x="925914" y="5274745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DB3DC-FC58-468D-8AF7-6BA4C8F608C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41FD2-AA5E-4D25-83A8-372E381B1376}"/>
              </a:ext>
            </a:extLst>
          </p:cNvPr>
          <p:cNvSpPr/>
          <p:nvPr/>
        </p:nvSpPr>
        <p:spPr>
          <a:xfrm>
            <a:off x="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7D4AD47-00CE-49F2-A481-9E69B34AF09E}"/>
              </a:ext>
            </a:extLst>
          </p:cNvPr>
          <p:cNvSpPr txBox="1">
            <a:spLocks/>
          </p:cNvSpPr>
          <p:nvPr/>
        </p:nvSpPr>
        <p:spPr>
          <a:xfrm>
            <a:off x="3868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AF582-6608-4703-9704-3AAE0C5A528D}"/>
              </a:ext>
            </a:extLst>
          </p:cNvPr>
          <p:cNvSpPr txBox="1"/>
          <p:nvPr/>
        </p:nvSpPr>
        <p:spPr>
          <a:xfrm>
            <a:off x="8774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F4632-9B17-411F-BC82-283311C55375}"/>
              </a:ext>
            </a:extLst>
          </p:cNvPr>
          <p:cNvSpPr txBox="1"/>
          <p:nvPr/>
        </p:nvSpPr>
        <p:spPr>
          <a:xfrm>
            <a:off x="4003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C1B6B-6258-4F3B-A876-4A01E60BC6FD}"/>
              </a:ext>
            </a:extLst>
          </p:cNvPr>
          <p:cNvSpPr txBox="1"/>
          <p:nvPr/>
        </p:nvSpPr>
        <p:spPr>
          <a:xfrm>
            <a:off x="3868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742DF-8814-4515-B1CB-78EF329B25F2}"/>
              </a:ext>
            </a:extLst>
          </p:cNvPr>
          <p:cNvSpPr txBox="1"/>
          <p:nvPr/>
        </p:nvSpPr>
        <p:spPr>
          <a:xfrm>
            <a:off x="3868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59D2A-4A69-420B-BFA8-1BC1B2907505}"/>
              </a:ext>
            </a:extLst>
          </p:cNvPr>
          <p:cNvSpPr txBox="1"/>
          <p:nvPr/>
        </p:nvSpPr>
        <p:spPr>
          <a:xfrm>
            <a:off x="8376350" y="443080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15EE7-5444-462C-AFB4-0FF7C2C9920E}"/>
              </a:ext>
            </a:extLst>
          </p:cNvPr>
          <p:cNvSpPr txBox="1"/>
          <p:nvPr/>
        </p:nvSpPr>
        <p:spPr>
          <a:xfrm>
            <a:off x="8271864" y="56730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42387-A685-483B-840D-1A7A59F23E67}"/>
              </a:ext>
            </a:extLst>
          </p:cNvPr>
          <p:cNvSpPr txBox="1"/>
          <p:nvPr/>
        </p:nvSpPr>
        <p:spPr>
          <a:xfrm>
            <a:off x="8376350" y="325487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160D8-5086-4C39-8D7E-9A8339BA2285}"/>
              </a:ext>
            </a:extLst>
          </p:cNvPr>
          <p:cNvSpPr/>
          <p:nvPr/>
        </p:nvSpPr>
        <p:spPr>
          <a:xfrm>
            <a:off x="931986" y="5151589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41EFF-CED6-4ED9-991C-62183CE862F3}"/>
              </a:ext>
            </a:extLst>
          </p:cNvPr>
          <p:cNvSpPr/>
          <p:nvPr/>
        </p:nvSpPr>
        <p:spPr>
          <a:xfrm>
            <a:off x="931986" y="4037882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8ABCC-B071-43A3-8CDD-3898EACCFE4A}"/>
              </a:ext>
            </a:extLst>
          </p:cNvPr>
          <p:cNvSpPr/>
          <p:nvPr/>
        </p:nvSpPr>
        <p:spPr>
          <a:xfrm>
            <a:off x="931986" y="2924175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12E2AAB0-ABA9-426F-8364-4890BE2375C1}"/>
              </a:ext>
            </a:extLst>
          </p:cNvPr>
          <p:cNvSpPr/>
          <p:nvPr/>
        </p:nvSpPr>
        <p:spPr>
          <a:xfrm rot="16200000">
            <a:off x="2387742" y="3495568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570C7-F0C6-4972-B165-D1FE0E2231AF}"/>
              </a:ext>
            </a:extLst>
          </p:cNvPr>
          <p:cNvSpPr/>
          <p:nvPr/>
        </p:nvSpPr>
        <p:spPr>
          <a:xfrm>
            <a:off x="954480" y="1810467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C30E40E2-C5B3-43DB-9F76-98DFFB9F4C63}"/>
              </a:ext>
            </a:extLst>
          </p:cNvPr>
          <p:cNvSpPr/>
          <p:nvPr/>
        </p:nvSpPr>
        <p:spPr>
          <a:xfrm rot="16200000">
            <a:off x="8535672" y="156086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C1F85B6A-F0B1-4A33-96CD-F42327491D5E}"/>
              </a:ext>
            </a:extLst>
          </p:cNvPr>
          <p:cNvSpPr/>
          <p:nvPr/>
        </p:nvSpPr>
        <p:spPr>
          <a:xfrm rot="5400000" flipH="1">
            <a:off x="3433118" y="212380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6DA71-F22F-4607-8213-8D309B9BFD6F}"/>
              </a:ext>
            </a:extLst>
          </p:cNvPr>
          <p:cNvSpPr txBox="1"/>
          <p:nvPr/>
        </p:nvSpPr>
        <p:spPr>
          <a:xfrm>
            <a:off x="4171408" y="511350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F4809-5C1C-406D-9403-15CC8A4BC876}"/>
              </a:ext>
            </a:extLst>
          </p:cNvPr>
          <p:cNvSpPr txBox="1"/>
          <p:nvPr/>
        </p:nvSpPr>
        <p:spPr>
          <a:xfrm>
            <a:off x="6231356" y="286542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4BB00-AC0F-4A77-A778-59963AFFB4E6}"/>
              </a:ext>
            </a:extLst>
          </p:cNvPr>
          <p:cNvSpPr txBox="1"/>
          <p:nvPr/>
        </p:nvSpPr>
        <p:spPr>
          <a:xfrm>
            <a:off x="7261331" y="174138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B6601-A041-49F9-B3FC-C1FA9AD8A264}"/>
              </a:ext>
            </a:extLst>
          </p:cNvPr>
          <p:cNvGrpSpPr/>
          <p:nvPr/>
        </p:nvGrpSpPr>
        <p:grpSpPr>
          <a:xfrm>
            <a:off x="1195114" y="1952412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229D47-DEE8-4A10-AE69-2D803C67DB2C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7D29FC-E1E7-434B-9660-2015CCDAC5AF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DB693B-0428-4E4D-B509-B2BEC9ECF4C0}"/>
              </a:ext>
            </a:extLst>
          </p:cNvPr>
          <p:cNvGrpSpPr/>
          <p:nvPr/>
        </p:nvGrpSpPr>
        <p:grpSpPr>
          <a:xfrm>
            <a:off x="5224112" y="5317055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4EE75F-5173-4FEE-9CDB-C28DB412251F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2815AB-8D4A-43BC-8279-C474F2ADC487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86F3E7-453E-447E-9932-0379224BBA75}"/>
              </a:ext>
            </a:extLst>
          </p:cNvPr>
          <p:cNvGrpSpPr/>
          <p:nvPr/>
        </p:nvGrpSpPr>
        <p:grpSpPr>
          <a:xfrm>
            <a:off x="1195115" y="4189782"/>
            <a:ext cx="3741589" cy="702866"/>
            <a:chOff x="2551705" y="4283314"/>
            <a:chExt cx="2021395" cy="8071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F76DDD-E09C-4A4B-9782-D9990CB9A868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5D2B41-EFA4-49DB-87E5-35EAB61A3D53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F8E0D-E5B2-4D30-9FB1-0F4FB9FE069A}"/>
              </a:ext>
            </a:extLst>
          </p:cNvPr>
          <p:cNvGrpSpPr/>
          <p:nvPr/>
        </p:nvGrpSpPr>
        <p:grpSpPr>
          <a:xfrm>
            <a:off x="7320864" y="3091075"/>
            <a:ext cx="3776501" cy="702866"/>
            <a:chOff x="2551705" y="4283314"/>
            <a:chExt cx="2021395" cy="8071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6B6FC4-5120-4FCF-8FA6-68EC0585DCC8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946CFF-F326-4B7D-B9D1-D4D7FC5C1FAA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4269CA-CD4C-42FE-A7C1-135CF945F9A5}"/>
              </a:ext>
            </a:extLst>
          </p:cNvPr>
          <p:cNvSpPr txBox="1"/>
          <p:nvPr/>
        </p:nvSpPr>
        <p:spPr>
          <a:xfrm>
            <a:off x="1195116" y="3076003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844AD-9F9B-4281-9CE5-C02DBD0C00F4}"/>
              </a:ext>
            </a:extLst>
          </p:cNvPr>
          <p:cNvSpPr txBox="1"/>
          <p:nvPr/>
        </p:nvSpPr>
        <p:spPr>
          <a:xfrm>
            <a:off x="6183938" y="4183250"/>
            <a:ext cx="490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B98DE4-3110-4994-9AF4-1C8E43D913BA}"/>
              </a:ext>
            </a:extLst>
          </p:cNvPr>
          <p:cNvSpPr txBox="1"/>
          <p:nvPr/>
        </p:nvSpPr>
        <p:spPr>
          <a:xfrm>
            <a:off x="8113558" y="2464496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3027C-B250-4536-A2BE-5DD9ECD8873D}"/>
              </a:ext>
            </a:extLst>
          </p:cNvPr>
          <p:cNvSpPr txBox="1"/>
          <p:nvPr/>
        </p:nvSpPr>
        <p:spPr>
          <a:xfrm>
            <a:off x="4743593" y="3576663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BECAC3-97BB-4A68-96E6-84F8B106CFAA}"/>
              </a:ext>
            </a:extLst>
          </p:cNvPr>
          <p:cNvSpPr txBox="1"/>
          <p:nvPr/>
        </p:nvSpPr>
        <p:spPr>
          <a:xfrm>
            <a:off x="2668723" y="5805895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6B5FE58C-079F-4152-B23A-65CADB2BD48A}"/>
              </a:ext>
            </a:extLst>
          </p:cNvPr>
          <p:cNvSpPr/>
          <p:nvPr/>
        </p:nvSpPr>
        <p:spPr>
          <a:xfrm rot="16200000">
            <a:off x="7489182" y="1327461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B2A15A-AD94-4B27-94EA-6DCBE7E8EA00}"/>
              </a:ext>
            </a:extLst>
          </p:cNvPr>
          <p:cNvSpPr txBox="1"/>
          <p:nvPr/>
        </p:nvSpPr>
        <p:spPr>
          <a:xfrm>
            <a:off x="5201382" y="3989459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7F1DA0-4782-4DCD-8049-DF27FB36D94B}"/>
              </a:ext>
            </a:extLst>
          </p:cNvPr>
          <p:cNvSpPr txBox="1"/>
          <p:nvPr/>
        </p:nvSpPr>
        <p:spPr>
          <a:xfrm>
            <a:off x="6034902" y="4697902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3A81A1C4-3D1F-4A09-88F5-89BBB3A8CA18}"/>
              </a:ext>
            </a:extLst>
          </p:cNvPr>
          <p:cNvSpPr/>
          <p:nvPr/>
        </p:nvSpPr>
        <p:spPr>
          <a:xfrm>
            <a:off x="4389325" y="575584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D007C534-E70C-4484-83EB-D52787C29477}"/>
              </a:ext>
            </a:extLst>
          </p:cNvPr>
          <p:cNvSpPr/>
          <p:nvPr/>
        </p:nvSpPr>
        <p:spPr>
          <a:xfrm>
            <a:off x="5424814" y="46024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0ACFE650-C5EA-4C0C-91B6-62E63AEB5D17}"/>
              </a:ext>
            </a:extLst>
          </p:cNvPr>
          <p:cNvSpPr/>
          <p:nvPr/>
        </p:nvSpPr>
        <p:spPr>
          <a:xfrm flipH="1">
            <a:off x="6422002" y="34696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369314B5-B4AC-4E2E-BD22-9F7E6CDB1DB0}"/>
              </a:ext>
            </a:extLst>
          </p:cNvPr>
          <p:cNvSpPr>
            <a:spLocks noChangeAspect="1"/>
          </p:cNvSpPr>
          <p:nvPr/>
        </p:nvSpPr>
        <p:spPr>
          <a:xfrm>
            <a:off x="7466641" y="23542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96789E-13CC-476D-8A69-BCDE0917D178}"/>
              </a:ext>
            </a:extLst>
          </p:cNvPr>
          <p:cNvCxnSpPr>
            <a:cxnSpLocks/>
          </p:cNvCxnSpPr>
          <p:nvPr/>
        </p:nvCxnSpPr>
        <p:spPr>
          <a:xfrm rot="18780000">
            <a:off x="8659754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A198B1-16DE-4CDB-8B9D-159835571562}"/>
              </a:ext>
            </a:extLst>
          </p:cNvPr>
          <p:cNvCxnSpPr>
            <a:cxnSpLocks/>
          </p:cNvCxnSpPr>
          <p:nvPr/>
        </p:nvCxnSpPr>
        <p:spPr>
          <a:xfrm rot="18780000">
            <a:off x="2303541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33069D-0425-4527-A5CA-179D430E3DCE}"/>
              </a:ext>
            </a:extLst>
          </p:cNvPr>
          <p:cNvCxnSpPr>
            <a:cxnSpLocks/>
          </p:cNvCxnSpPr>
          <p:nvPr/>
        </p:nvCxnSpPr>
        <p:spPr>
          <a:xfrm rot="18780000">
            <a:off x="5468924" y="2892499"/>
            <a:ext cx="1" cy="88919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DA4013-9C5C-44E8-A591-8B6E86DE50CA}"/>
              </a:ext>
            </a:extLst>
          </p:cNvPr>
          <p:cNvCxnSpPr>
            <a:cxnSpLocks/>
          </p:cNvCxnSpPr>
          <p:nvPr/>
        </p:nvCxnSpPr>
        <p:spPr>
          <a:xfrm rot="2820000" flipV="1">
            <a:off x="7064340" y="4189118"/>
            <a:ext cx="1" cy="88919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8">
            <a:extLst>
              <a:ext uri="{FF2B5EF4-FFF2-40B4-BE49-F238E27FC236}">
                <a16:creationId xmlns:a16="http://schemas.microsoft.com/office/drawing/2014/main" id="{3A8CF2FF-1F7E-4CF0-AB76-348EF5DC3043}"/>
              </a:ext>
            </a:extLst>
          </p:cNvPr>
          <p:cNvSpPr/>
          <p:nvPr/>
        </p:nvSpPr>
        <p:spPr>
          <a:xfrm>
            <a:off x="1219216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id="{B1FB8253-E4EF-42FF-A3BF-3AC7BB66DA27}"/>
              </a:ext>
            </a:extLst>
          </p:cNvPr>
          <p:cNvSpPr/>
          <p:nvPr/>
        </p:nvSpPr>
        <p:spPr>
          <a:xfrm>
            <a:off x="2810614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id="{AD947BED-2203-4066-88CF-0446A1AACBF7}"/>
              </a:ext>
            </a:extLst>
          </p:cNvPr>
          <p:cNvSpPr/>
          <p:nvPr/>
        </p:nvSpPr>
        <p:spPr>
          <a:xfrm>
            <a:off x="59934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A367E6DB-0DB7-482B-ADAC-F8FE8265282C}"/>
              </a:ext>
            </a:extLst>
          </p:cNvPr>
          <p:cNvSpPr/>
          <p:nvPr/>
        </p:nvSpPr>
        <p:spPr>
          <a:xfrm>
            <a:off x="75848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6A2C7775-B6F7-4338-8D50-C4936911B757}"/>
              </a:ext>
            </a:extLst>
          </p:cNvPr>
          <p:cNvSpPr/>
          <p:nvPr/>
        </p:nvSpPr>
        <p:spPr>
          <a:xfrm>
            <a:off x="4402013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8FD043CB-8F0F-4624-96BD-4D7D1C2B25F5}"/>
              </a:ext>
            </a:extLst>
          </p:cNvPr>
          <p:cNvCxnSpPr>
            <a:cxnSpLocks/>
          </p:cNvCxnSpPr>
          <p:nvPr/>
        </p:nvCxnSpPr>
        <p:spPr>
          <a:xfrm rot="2820000" flipV="1">
            <a:off x="3883032" y="4189118"/>
            <a:ext cx="1" cy="88919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B31141-7244-4717-91EF-F376D6873420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1B231E-247D-4278-B334-B7DF715353FF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1E9A93-CDEC-4572-8914-6701E0B4103B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5B5EF5-08EE-4AD3-9A0A-331CEA1FBD54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2C66E5-B07D-4774-A461-4B1000B13FD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9B9D27-C163-413D-A927-E8DCFD602A79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F3443-EA75-4F4F-BFFC-08EBF60556A1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8D8402-E85F-4FBD-B645-CED5229D80B5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7481D2-7B5E-458F-98A1-378AA2C342CA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CF9DE5-4D2A-4895-BBD7-CA80E399FC95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C0030B-656F-4238-AF69-FB1A11CA5F52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16205B-F3F4-4027-9CCE-CAC944C2C94A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1D5807-A1A3-4966-9B21-4B09636E2236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55B594-4713-4FB1-B4D6-6E751810AB8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BF16EC-6866-451A-B171-1EB63C0E12E3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F92F0B0F-D7B6-44EF-93F5-351EF0BCB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B3498D-3F6B-484D-9E79-7FD47B0770CE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00DC98-CE87-4F6F-9699-298CDECE28A6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13B7B6-C272-4740-8EF2-DC1C895FBC40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86BC2E-16C5-42EA-9021-462AAEE821FF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C7BB6BEC-EB70-4289-9CB2-92EA8181EF76}"/>
              </a:ext>
            </a:extLst>
          </p:cNvPr>
          <p:cNvSpPr/>
          <p:nvPr/>
        </p:nvSpPr>
        <p:spPr>
          <a:xfrm>
            <a:off x="4745775" y="2672964"/>
            <a:ext cx="317464" cy="23279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895F471D-0689-494B-B505-CC8CD6F5F8FC}"/>
              </a:ext>
            </a:extLst>
          </p:cNvPr>
          <p:cNvSpPr/>
          <p:nvPr/>
        </p:nvSpPr>
        <p:spPr>
          <a:xfrm>
            <a:off x="3124536" y="5058360"/>
            <a:ext cx="330196" cy="2536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D9E2F36A-A069-4344-BCD5-FA30FD931E41}"/>
              </a:ext>
            </a:extLst>
          </p:cNvPr>
          <p:cNvSpPr/>
          <p:nvPr/>
        </p:nvSpPr>
        <p:spPr>
          <a:xfrm>
            <a:off x="7900568" y="2586503"/>
            <a:ext cx="335706" cy="2897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C9594129-E9E1-4074-BDC0-8659263A8FED}"/>
              </a:ext>
            </a:extLst>
          </p:cNvPr>
          <p:cNvSpPr/>
          <p:nvPr/>
        </p:nvSpPr>
        <p:spPr>
          <a:xfrm>
            <a:off x="6293986" y="5037699"/>
            <a:ext cx="341100" cy="2696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 176">
            <a:extLst>
              <a:ext uri="{FF2B5EF4-FFF2-40B4-BE49-F238E27FC236}">
                <a16:creationId xmlns:a16="http://schemas.microsoft.com/office/drawing/2014/main" id="{37416453-1116-459A-9BF3-38526B96A446}"/>
              </a:ext>
            </a:extLst>
          </p:cNvPr>
          <p:cNvSpPr/>
          <p:nvPr/>
        </p:nvSpPr>
        <p:spPr>
          <a:xfrm>
            <a:off x="1569485" y="2629389"/>
            <a:ext cx="290308" cy="30469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8B9A873-740D-4494-AA86-3267BD2492F1}"/>
              </a:ext>
            </a:extLst>
          </p:cNvPr>
          <p:cNvSpPr/>
          <p:nvPr/>
        </p:nvSpPr>
        <p:spPr>
          <a:xfrm rot="19551069">
            <a:off x="9541318" y="3294396"/>
            <a:ext cx="1661293" cy="1545062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1766703" y="5086350"/>
            <a:ext cx="2628900" cy="17716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9BB94-9FF4-4BC9-A74D-C5F884C0832D}"/>
              </a:ext>
            </a:extLst>
          </p:cNvPr>
          <p:cNvSpPr/>
          <p:nvPr/>
        </p:nvSpPr>
        <p:spPr>
          <a:xfrm>
            <a:off x="4790258" y="5086350"/>
            <a:ext cx="2628900" cy="17716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A5D8E-2E22-45F7-9850-D260FBB5BCAB}"/>
              </a:ext>
            </a:extLst>
          </p:cNvPr>
          <p:cNvSpPr/>
          <p:nvPr/>
        </p:nvSpPr>
        <p:spPr>
          <a:xfrm>
            <a:off x="7813813" y="5086350"/>
            <a:ext cx="2628900" cy="177165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9D70F17C-BB1B-4B77-B035-D8130DAEEB8E}"/>
              </a:ext>
            </a:extLst>
          </p:cNvPr>
          <p:cNvSpPr>
            <a:spLocks noChangeAspect="1"/>
          </p:cNvSpPr>
          <p:nvPr/>
        </p:nvSpPr>
        <p:spPr>
          <a:xfrm>
            <a:off x="2054836" y="568344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D5DDA94-D559-44C0-B7BB-3918459CD97D}"/>
              </a:ext>
            </a:extLst>
          </p:cNvPr>
          <p:cNvSpPr/>
          <p:nvPr/>
        </p:nvSpPr>
        <p:spPr>
          <a:xfrm>
            <a:off x="8063779" y="568344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9" name="Trapezoid 18">
            <a:extLst>
              <a:ext uri="{FF2B5EF4-FFF2-40B4-BE49-F238E27FC236}">
                <a16:creationId xmlns:a16="http://schemas.microsoft.com/office/drawing/2014/main" id="{D12739FC-DA97-452D-B869-E41311EC2F1C}"/>
              </a:ext>
            </a:extLst>
          </p:cNvPr>
          <p:cNvSpPr/>
          <p:nvPr/>
        </p:nvSpPr>
        <p:spPr>
          <a:xfrm rot="10800000">
            <a:off x="5016485" y="571383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3D19C-8E69-4A96-AC1D-A000EFEE4256}"/>
              </a:ext>
            </a:extLst>
          </p:cNvPr>
          <p:cNvSpPr txBox="1"/>
          <p:nvPr/>
        </p:nvSpPr>
        <p:spPr>
          <a:xfrm>
            <a:off x="2800380" y="546903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1C401-94E7-44B8-A63D-5631708ED552}"/>
              </a:ext>
            </a:extLst>
          </p:cNvPr>
          <p:cNvSpPr txBox="1"/>
          <p:nvPr/>
        </p:nvSpPr>
        <p:spPr>
          <a:xfrm>
            <a:off x="6004455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FFD70-F10D-48B0-B744-5C70EE4FB3EF}"/>
              </a:ext>
            </a:extLst>
          </p:cNvPr>
          <p:cNvSpPr txBox="1"/>
          <p:nvPr/>
        </p:nvSpPr>
        <p:spPr>
          <a:xfrm>
            <a:off x="8866001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86731-7A81-4CAF-9B66-C615AE469D14}"/>
              </a:ext>
            </a:extLst>
          </p:cNvPr>
          <p:cNvSpPr txBox="1"/>
          <p:nvPr/>
        </p:nvSpPr>
        <p:spPr>
          <a:xfrm>
            <a:off x="0" y="373302"/>
            <a:ext cx="12192000" cy="9848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4A4680-09E4-4C90-BE68-443FF139DCBA}"/>
              </a:ext>
            </a:extLst>
          </p:cNvPr>
          <p:cNvSpPr/>
          <p:nvPr/>
        </p:nvSpPr>
        <p:spPr>
          <a:xfrm>
            <a:off x="842554" y="740229"/>
            <a:ext cx="10506892" cy="3196045"/>
          </a:xfrm>
          <a:prstGeom prst="roundRect">
            <a:avLst>
              <a:gd name="adj" fmla="val 497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956173" y="4730785"/>
            <a:ext cx="54955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Agenda Infographic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1C0054-E7D2-4CD8-9F81-6EAF8AAC03F6}"/>
              </a:ext>
            </a:extLst>
          </p:cNvPr>
          <p:cNvGrpSpPr/>
          <p:nvPr/>
        </p:nvGrpSpPr>
        <p:grpSpPr>
          <a:xfrm>
            <a:off x="1484103" y="1116784"/>
            <a:ext cx="3488745" cy="1024443"/>
            <a:chOff x="1797648" y="951079"/>
            <a:chExt cx="3488745" cy="10244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90E22F-71D0-48D1-8BBB-14395DB824EC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3714C7-8469-46DE-82CE-D424EA642DC0}"/>
                </a:ext>
              </a:extLst>
            </p:cNvPr>
            <p:cNvSpPr txBox="1"/>
            <p:nvPr/>
          </p:nvSpPr>
          <p:spPr>
            <a:xfrm>
              <a:off x="2147566" y="137535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1FC970-620E-439C-9A3B-ECA569760E09}"/>
                </a:ext>
              </a:extLst>
            </p:cNvPr>
            <p:cNvSpPr txBox="1"/>
            <p:nvPr/>
          </p:nvSpPr>
          <p:spPr>
            <a:xfrm>
              <a:off x="2147566" y="169852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7E7155-798D-43B9-AD9D-6F94000FD20E}"/>
              </a:ext>
            </a:extLst>
          </p:cNvPr>
          <p:cNvGrpSpPr/>
          <p:nvPr/>
        </p:nvGrpSpPr>
        <p:grpSpPr>
          <a:xfrm>
            <a:off x="1484103" y="2535276"/>
            <a:ext cx="3488745" cy="1024443"/>
            <a:chOff x="1797648" y="2369571"/>
            <a:chExt cx="3488745" cy="10244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7DA46F-74A2-43E8-BED8-2D206687B44F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3E542D-BEDF-4306-8ACD-7199008077DB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91F633-D560-476F-B5FA-52513B9DA842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71109-3F55-4403-89B9-0F5601CEC53A}"/>
              </a:ext>
            </a:extLst>
          </p:cNvPr>
          <p:cNvGrpSpPr/>
          <p:nvPr/>
        </p:nvGrpSpPr>
        <p:grpSpPr>
          <a:xfrm>
            <a:off x="7219152" y="1116784"/>
            <a:ext cx="3488745" cy="1024443"/>
            <a:chOff x="1797648" y="3788063"/>
            <a:chExt cx="3488745" cy="10244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7F1490-6554-4A3C-8894-7D11B729DC2F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C8467E-397A-4B78-BAED-73F1062D628E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60E70D-AA46-445C-BAF3-DA3857B744C0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C25E1E-B150-4BB3-BC17-8A0B97E13EA3}"/>
              </a:ext>
            </a:extLst>
          </p:cNvPr>
          <p:cNvGrpSpPr/>
          <p:nvPr/>
        </p:nvGrpSpPr>
        <p:grpSpPr>
          <a:xfrm>
            <a:off x="7219152" y="2535276"/>
            <a:ext cx="3488745" cy="1024443"/>
            <a:chOff x="1797648" y="5206555"/>
            <a:chExt cx="3488745" cy="10244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EB010E-6DBD-49F2-B855-F8C1E7D14469}"/>
                </a:ext>
              </a:extLst>
            </p:cNvPr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C32D7F-D9B5-42F0-A8C0-83F563B18C82}"/>
                </a:ext>
              </a:extLst>
            </p:cNvPr>
            <p:cNvSpPr txBox="1"/>
            <p:nvPr/>
          </p:nvSpPr>
          <p:spPr>
            <a:xfrm>
              <a:off x="2147566" y="5630834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5896FB-AF82-4A72-8A95-6767556EB281}"/>
                </a:ext>
              </a:extLst>
            </p:cNvPr>
            <p:cNvSpPr txBox="1"/>
            <p:nvPr/>
          </p:nvSpPr>
          <p:spPr>
            <a:xfrm>
              <a:off x="2147566" y="5953999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540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EB4A968-8A04-4601-A45C-9BF483B46B58}"/>
              </a:ext>
            </a:extLst>
          </p:cNvPr>
          <p:cNvSpPr/>
          <p:nvPr/>
        </p:nvSpPr>
        <p:spPr>
          <a:xfrm flipH="1">
            <a:off x="919808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B95C07A2-2DF6-48E9-95B1-9A5E8A47615B}"/>
              </a:ext>
            </a:extLst>
          </p:cNvPr>
          <p:cNvSpPr/>
          <p:nvPr/>
        </p:nvSpPr>
        <p:spPr>
          <a:xfrm flipH="1">
            <a:off x="919807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02B8BC22-29C8-4F80-8458-069B4B8F7CC2}"/>
              </a:ext>
            </a:extLst>
          </p:cNvPr>
          <p:cNvSpPr/>
          <p:nvPr/>
        </p:nvSpPr>
        <p:spPr>
          <a:xfrm flipH="1">
            <a:off x="6162767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B25BF9D-8403-4871-AEB6-0A61619D4A64}"/>
              </a:ext>
            </a:extLst>
          </p:cNvPr>
          <p:cNvSpPr/>
          <p:nvPr/>
        </p:nvSpPr>
        <p:spPr>
          <a:xfrm flipH="1">
            <a:off x="6162766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446FFFD3-E3C6-4653-95C6-D5BC5110F57E}"/>
              </a:ext>
            </a:extLst>
          </p:cNvPr>
          <p:cNvSpPr/>
          <p:nvPr/>
        </p:nvSpPr>
        <p:spPr>
          <a:xfrm flipH="1">
            <a:off x="4415114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AF0E0AC-1DA1-43F1-ACFD-B2EF96189533}"/>
              </a:ext>
            </a:extLst>
          </p:cNvPr>
          <p:cNvSpPr/>
          <p:nvPr/>
        </p:nvSpPr>
        <p:spPr>
          <a:xfrm flipH="1">
            <a:off x="4415113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F99CD25-0606-4392-9B07-5A0AE2B836F3}"/>
              </a:ext>
            </a:extLst>
          </p:cNvPr>
          <p:cNvSpPr/>
          <p:nvPr/>
        </p:nvSpPr>
        <p:spPr>
          <a:xfrm flipH="1">
            <a:off x="9658072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0ADFA64-E913-4231-9BE7-DA9F5BBB98C2}"/>
              </a:ext>
            </a:extLst>
          </p:cNvPr>
          <p:cNvSpPr/>
          <p:nvPr/>
        </p:nvSpPr>
        <p:spPr>
          <a:xfrm flipH="1">
            <a:off x="9658071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953A8-A263-4CC7-B077-F39232EA4802}"/>
              </a:ext>
            </a:extLst>
          </p:cNvPr>
          <p:cNvSpPr txBox="1"/>
          <p:nvPr/>
        </p:nvSpPr>
        <p:spPr>
          <a:xfrm>
            <a:off x="1042252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3D983-B455-4223-AFF3-D0989608B981}"/>
              </a:ext>
            </a:extLst>
          </p:cNvPr>
          <p:cNvSpPr txBox="1"/>
          <p:nvPr/>
        </p:nvSpPr>
        <p:spPr>
          <a:xfrm>
            <a:off x="6285211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FA9CC-83D7-494B-A2CE-91F9B53C41E6}"/>
              </a:ext>
            </a:extLst>
          </p:cNvPr>
          <p:cNvSpPr txBox="1"/>
          <p:nvPr/>
        </p:nvSpPr>
        <p:spPr>
          <a:xfrm>
            <a:off x="4537558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99DF3-C9BC-4D55-A87F-06976C38859E}"/>
              </a:ext>
            </a:extLst>
          </p:cNvPr>
          <p:cNvSpPr txBox="1"/>
          <p:nvPr/>
        </p:nvSpPr>
        <p:spPr>
          <a:xfrm>
            <a:off x="978051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C1CA67DD-DB0A-4DC1-9643-0017AB0DC4E6}"/>
              </a:ext>
            </a:extLst>
          </p:cNvPr>
          <p:cNvSpPr/>
          <p:nvPr/>
        </p:nvSpPr>
        <p:spPr>
          <a:xfrm flipH="1">
            <a:off x="2667461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563530C9-59D4-4FF4-BCFB-496C3B777717}"/>
              </a:ext>
            </a:extLst>
          </p:cNvPr>
          <p:cNvSpPr/>
          <p:nvPr/>
        </p:nvSpPr>
        <p:spPr>
          <a:xfrm flipH="1">
            <a:off x="2667460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4660A-D27F-4D64-99A3-7EE7144F96BA}"/>
              </a:ext>
            </a:extLst>
          </p:cNvPr>
          <p:cNvSpPr txBox="1"/>
          <p:nvPr/>
        </p:nvSpPr>
        <p:spPr>
          <a:xfrm>
            <a:off x="278990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2">
            <a:extLst>
              <a:ext uri="{FF2B5EF4-FFF2-40B4-BE49-F238E27FC236}">
                <a16:creationId xmlns:a16="http://schemas.microsoft.com/office/drawing/2014/main" id="{20D4723C-1D99-41E5-BEDB-6A86E17E0294}"/>
              </a:ext>
            </a:extLst>
          </p:cNvPr>
          <p:cNvGrpSpPr/>
          <p:nvPr/>
        </p:nvGrpSpPr>
        <p:grpSpPr>
          <a:xfrm>
            <a:off x="924356" y="1732086"/>
            <a:ext cx="10332638" cy="2200190"/>
            <a:chOff x="1287363" y="1734398"/>
            <a:chExt cx="9237350" cy="1966965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7C80E60-DDD6-4728-AD92-9291C7D3C93D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85E0846D-BE00-46D8-AB22-CF8D05A397B2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5A2A2FE0-1C5D-4107-AC1A-FFC99459BBBB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4EBC18-BB3F-4D0F-841F-7AD3BBC3E6C0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B996EA46-66C3-4F8B-ABDF-CCBE1C54D5DB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2E214658-27D8-4BD5-AD1E-E1801B933DFA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34CF44-5E3A-4F83-832D-84C088DC5D04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B504A-4495-43EE-9873-A373FE301E58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9E8D4-CC4C-40E4-A161-6A3DEFAD7E24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A90A03-C662-4734-8F9E-89968C2C5F20}"/>
                </a:ext>
              </a:extLst>
            </p:cNvPr>
            <p:cNvSpPr txBox="1"/>
            <p:nvPr/>
          </p:nvSpPr>
          <p:spPr>
            <a:xfrm>
              <a:off x="7570001" y="279807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7800B2-9B7C-4FC4-9327-B169E0187F6B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C75F39-C610-4D52-9DE8-EC74831DBE32}"/>
                </a:ext>
              </a:extLst>
            </p:cNvPr>
            <p:cNvSpPr txBox="1"/>
            <p:nvPr/>
          </p:nvSpPr>
          <p:spPr>
            <a:xfrm>
              <a:off x="9153183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BBFCB208-CC9E-41A4-9584-258C0517C537}"/>
              </a:ext>
            </a:extLst>
          </p:cNvPr>
          <p:cNvSpPr/>
          <p:nvPr/>
        </p:nvSpPr>
        <p:spPr>
          <a:xfrm flipH="1">
            <a:off x="7910420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51422002-E984-40BC-8274-586AF5E97255}"/>
              </a:ext>
            </a:extLst>
          </p:cNvPr>
          <p:cNvSpPr/>
          <p:nvPr/>
        </p:nvSpPr>
        <p:spPr>
          <a:xfrm flipH="1">
            <a:off x="7910419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59E1F5-BDCE-4540-A8D8-90CADF6C0EDA}"/>
              </a:ext>
            </a:extLst>
          </p:cNvPr>
          <p:cNvSpPr txBox="1"/>
          <p:nvPr/>
        </p:nvSpPr>
        <p:spPr>
          <a:xfrm>
            <a:off x="8032864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30C9D3C0-D073-4025-8A9E-C33AA18D2A7E}"/>
              </a:ext>
            </a:extLst>
          </p:cNvPr>
          <p:cNvSpPr/>
          <p:nvPr/>
        </p:nvSpPr>
        <p:spPr>
          <a:xfrm>
            <a:off x="1533787" y="41801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2EF8737D-E76F-4D56-ACBC-98028F9C14C2}"/>
              </a:ext>
            </a:extLst>
          </p:cNvPr>
          <p:cNvSpPr/>
          <p:nvPr/>
        </p:nvSpPr>
        <p:spPr>
          <a:xfrm rot="2700000">
            <a:off x="3368740" y="40750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AF5131F-A8D8-4CAA-9B3E-02CDEA2AB506}"/>
              </a:ext>
            </a:extLst>
          </p:cNvPr>
          <p:cNvSpPr/>
          <p:nvPr/>
        </p:nvSpPr>
        <p:spPr>
          <a:xfrm flipH="1">
            <a:off x="6784188" y="41672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67A2A7E6-B520-4BA7-9808-012F8BC17DB3}"/>
              </a:ext>
            </a:extLst>
          </p:cNvPr>
          <p:cNvSpPr/>
          <p:nvPr/>
        </p:nvSpPr>
        <p:spPr>
          <a:xfrm>
            <a:off x="10280124" y="41672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18C7DC3F-D96B-4935-8350-D78D0A7E2D3C}"/>
              </a:ext>
            </a:extLst>
          </p:cNvPr>
          <p:cNvSpPr/>
          <p:nvPr/>
        </p:nvSpPr>
        <p:spPr>
          <a:xfrm>
            <a:off x="4985032" y="41801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66857A54-0316-44ED-84FE-1C64A05EC16D}"/>
              </a:ext>
            </a:extLst>
          </p:cNvPr>
          <p:cNvSpPr/>
          <p:nvPr/>
        </p:nvSpPr>
        <p:spPr>
          <a:xfrm>
            <a:off x="8520054" y="414623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3DE78D7A-0894-4AAC-A3C2-6FCFA33E8D25}"/>
              </a:ext>
            </a:extLst>
          </p:cNvPr>
          <p:cNvGrpSpPr/>
          <p:nvPr/>
        </p:nvGrpSpPr>
        <p:grpSpPr>
          <a:xfrm>
            <a:off x="6203777" y="1700810"/>
            <a:ext cx="4990085" cy="1443835"/>
            <a:chOff x="5962618" y="1700809"/>
            <a:chExt cx="4032449" cy="1443835"/>
          </a:xfrm>
        </p:grpSpPr>
        <p:sp>
          <p:nvSpPr>
            <p:cNvPr id="4" name="Chevron 1">
              <a:extLst>
                <a:ext uri="{FF2B5EF4-FFF2-40B4-BE49-F238E27FC236}">
                  <a16:creationId xmlns:a16="http://schemas.microsoft.com/office/drawing/2014/main" id="{9D3DB75C-A58F-43C9-B8DF-F1FA5D6C9D95}"/>
                </a:ext>
              </a:extLst>
            </p:cNvPr>
            <p:cNvSpPr/>
            <p:nvPr/>
          </p:nvSpPr>
          <p:spPr>
            <a:xfrm>
              <a:off x="5962618" y="1700809"/>
              <a:ext cx="4032449" cy="144383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2">
              <a:extLst>
                <a:ext uri="{FF2B5EF4-FFF2-40B4-BE49-F238E27FC236}">
                  <a16:creationId xmlns:a16="http://schemas.microsoft.com/office/drawing/2014/main" id="{460B1ABB-BA16-4E51-B66A-47DEACC8CE4A}"/>
                </a:ext>
              </a:extLst>
            </p:cNvPr>
            <p:cNvSpPr/>
            <p:nvPr/>
          </p:nvSpPr>
          <p:spPr>
            <a:xfrm>
              <a:off x="6273001" y="1811943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2222E11E-9052-4C04-B146-66364A887025}"/>
                </a:ext>
              </a:extLst>
            </p:cNvPr>
            <p:cNvSpPr/>
            <p:nvPr/>
          </p:nvSpPr>
          <p:spPr>
            <a:xfrm>
              <a:off x="6273001" y="1918749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628310-075D-4032-A69A-8F8E46217669}"/>
              </a:ext>
            </a:extLst>
          </p:cNvPr>
          <p:cNvSpPr txBox="1"/>
          <p:nvPr/>
        </p:nvSpPr>
        <p:spPr>
          <a:xfrm>
            <a:off x="9307928" y="2168964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F1D7FF-E64E-4440-991C-B8E831385A66}"/>
              </a:ext>
            </a:extLst>
          </p:cNvPr>
          <p:cNvGrpSpPr/>
          <p:nvPr/>
        </p:nvGrpSpPr>
        <p:grpSpPr>
          <a:xfrm>
            <a:off x="7063992" y="1996683"/>
            <a:ext cx="2207581" cy="891901"/>
            <a:chOff x="3017859" y="4307149"/>
            <a:chExt cx="1184195" cy="9194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177642-47F1-466F-9D78-3847FE460917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44BE2-C24A-48DD-85EC-ED1AD0209DC1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35">
            <a:extLst>
              <a:ext uri="{FF2B5EF4-FFF2-40B4-BE49-F238E27FC236}">
                <a16:creationId xmlns:a16="http://schemas.microsoft.com/office/drawing/2014/main" id="{6993C71C-1038-4DA7-91F8-FEA8DDB9930F}"/>
              </a:ext>
            </a:extLst>
          </p:cNvPr>
          <p:cNvGrpSpPr/>
          <p:nvPr/>
        </p:nvGrpSpPr>
        <p:grpSpPr>
          <a:xfrm>
            <a:off x="6203777" y="3522562"/>
            <a:ext cx="4990085" cy="1443835"/>
            <a:chOff x="5962618" y="3522561"/>
            <a:chExt cx="4032449" cy="1443835"/>
          </a:xfrm>
        </p:grpSpPr>
        <p:sp>
          <p:nvSpPr>
            <p:cNvPr id="12" name="Chevron 8">
              <a:extLst>
                <a:ext uri="{FF2B5EF4-FFF2-40B4-BE49-F238E27FC236}">
                  <a16:creationId xmlns:a16="http://schemas.microsoft.com/office/drawing/2014/main" id="{258B3699-A71E-4E4E-8D67-D6B88C2AF96C}"/>
                </a:ext>
              </a:extLst>
            </p:cNvPr>
            <p:cNvSpPr/>
            <p:nvPr/>
          </p:nvSpPr>
          <p:spPr>
            <a:xfrm>
              <a:off x="5962618" y="3522561"/>
              <a:ext cx="4032449" cy="1443835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9">
              <a:extLst>
                <a:ext uri="{FF2B5EF4-FFF2-40B4-BE49-F238E27FC236}">
                  <a16:creationId xmlns:a16="http://schemas.microsoft.com/office/drawing/2014/main" id="{3721AE31-F54B-4EFD-BB47-249ABACEA7BE}"/>
                </a:ext>
              </a:extLst>
            </p:cNvPr>
            <p:cNvSpPr/>
            <p:nvPr/>
          </p:nvSpPr>
          <p:spPr>
            <a:xfrm>
              <a:off x="6251901" y="3633695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016E4D97-EFBD-437F-9D1A-38AAA3DE7318}"/>
                </a:ext>
              </a:extLst>
            </p:cNvPr>
            <p:cNvSpPr/>
            <p:nvPr/>
          </p:nvSpPr>
          <p:spPr>
            <a:xfrm>
              <a:off x="6251901" y="3740501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ADB0A94-AE7C-4E67-A133-E1A93F3D4052}"/>
              </a:ext>
            </a:extLst>
          </p:cNvPr>
          <p:cNvSpPr txBox="1"/>
          <p:nvPr/>
        </p:nvSpPr>
        <p:spPr>
          <a:xfrm>
            <a:off x="9307928" y="4016988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51B6AB-1FBB-439F-8BAD-DB8B16241A63}"/>
              </a:ext>
            </a:extLst>
          </p:cNvPr>
          <p:cNvGrpSpPr/>
          <p:nvPr/>
        </p:nvGrpSpPr>
        <p:grpSpPr>
          <a:xfrm>
            <a:off x="7063992" y="3834496"/>
            <a:ext cx="2207581" cy="891901"/>
            <a:chOff x="3017859" y="4307149"/>
            <a:chExt cx="1184195" cy="9194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077C0A-CC0A-4EAF-B5E7-1CBD571D2A2C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6984A3-7EF5-427E-BB1A-43F290ADD5F6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34">
            <a:extLst>
              <a:ext uri="{FF2B5EF4-FFF2-40B4-BE49-F238E27FC236}">
                <a16:creationId xmlns:a16="http://schemas.microsoft.com/office/drawing/2014/main" id="{DF499A73-E984-4F29-8C45-F42B1B546223}"/>
              </a:ext>
            </a:extLst>
          </p:cNvPr>
          <p:cNvGrpSpPr/>
          <p:nvPr/>
        </p:nvGrpSpPr>
        <p:grpSpPr>
          <a:xfrm>
            <a:off x="1001775" y="2611686"/>
            <a:ext cx="4990085" cy="1443835"/>
            <a:chOff x="1001774" y="2611685"/>
            <a:chExt cx="4032449" cy="1443835"/>
          </a:xfrm>
        </p:grpSpPr>
        <p:sp>
          <p:nvSpPr>
            <p:cNvPr id="20" name="Chevron 15">
              <a:extLst>
                <a:ext uri="{FF2B5EF4-FFF2-40B4-BE49-F238E27FC236}">
                  <a16:creationId xmlns:a16="http://schemas.microsoft.com/office/drawing/2014/main" id="{96A29A83-5850-45AA-B0FD-62C5522EBC18}"/>
                </a:ext>
              </a:extLst>
            </p:cNvPr>
            <p:cNvSpPr/>
            <p:nvPr/>
          </p:nvSpPr>
          <p:spPr>
            <a:xfrm rot="10800000">
              <a:off x="1001774" y="2611685"/>
              <a:ext cx="4032449" cy="1443835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Chevron 16">
              <a:extLst>
                <a:ext uri="{FF2B5EF4-FFF2-40B4-BE49-F238E27FC236}">
                  <a16:creationId xmlns:a16="http://schemas.microsoft.com/office/drawing/2014/main" id="{5A970A69-894D-4957-B35D-9402E7E4D0A8}"/>
                </a:ext>
              </a:extLst>
            </p:cNvPr>
            <p:cNvSpPr/>
            <p:nvPr/>
          </p:nvSpPr>
          <p:spPr>
            <a:xfrm rot="10800000">
              <a:off x="1312157" y="2722819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F017D3A-1B9A-4A12-AB2B-1F0BB8754439}"/>
                </a:ext>
              </a:extLst>
            </p:cNvPr>
            <p:cNvSpPr/>
            <p:nvPr/>
          </p:nvSpPr>
          <p:spPr>
            <a:xfrm rot="10800000">
              <a:off x="1556620" y="2829625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0F3D46D-AD40-4DDA-8176-B9460D49A898}"/>
              </a:ext>
            </a:extLst>
          </p:cNvPr>
          <p:cNvSpPr txBox="1"/>
          <p:nvPr/>
        </p:nvSpPr>
        <p:spPr>
          <a:xfrm>
            <a:off x="2211324" y="3058151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ACF886-D39D-4A85-B8CF-DDF99F7A0DC4}"/>
              </a:ext>
            </a:extLst>
          </p:cNvPr>
          <p:cNvGrpSpPr/>
          <p:nvPr/>
        </p:nvGrpSpPr>
        <p:grpSpPr>
          <a:xfrm>
            <a:off x="2890686" y="2911106"/>
            <a:ext cx="2203926" cy="891901"/>
            <a:chOff x="3017859" y="4307149"/>
            <a:chExt cx="1184195" cy="919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8EEF90-A996-46CF-A688-0D3499EC97AE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24B3FE-74DF-4395-94EC-C2D532FAF166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30">
            <a:extLst>
              <a:ext uri="{FF2B5EF4-FFF2-40B4-BE49-F238E27FC236}">
                <a16:creationId xmlns:a16="http://schemas.microsoft.com/office/drawing/2014/main" id="{8CE19AA5-70D7-49D9-96C1-512498625DF8}"/>
              </a:ext>
            </a:extLst>
          </p:cNvPr>
          <p:cNvGrpSpPr/>
          <p:nvPr/>
        </p:nvGrpSpPr>
        <p:grpSpPr>
          <a:xfrm>
            <a:off x="1001775" y="4433439"/>
            <a:ext cx="4990085" cy="1443835"/>
            <a:chOff x="1001774" y="4433438"/>
            <a:chExt cx="4032449" cy="1443835"/>
          </a:xfrm>
        </p:grpSpPr>
        <p:sp>
          <p:nvSpPr>
            <p:cNvPr id="28" name="Chevron 22">
              <a:extLst>
                <a:ext uri="{FF2B5EF4-FFF2-40B4-BE49-F238E27FC236}">
                  <a16:creationId xmlns:a16="http://schemas.microsoft.com/office/drawing/2014/main" id="{80632B07-8FDF-468E-BAEE-259B35F0C0DC}"/>
                </a:ext>
              </a:extLst>
            </p:cNvPr>
            <p:cNvSpPr/>
            <p:nvPr/>
          </p:nvSpPr>
          <p:spPr>
            <a:xfrm rot="10800000">
              <a:off x="1001774" y="4433438"/>
              <a:ext cx="4032449" cy="1443835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Chevron 23">
              <a:extLst>
                <a:ext uri="{FF2B5EF4-FFF2-40B4-BE49-F238E27FC236}">
                  <a16:creationId xmlns:a16="http://schemas.microsoft.com/office/drawing/2014/main" id="{4C11C211-DDAE-46F4-B3F2-150E99E38EC1}"/>
                </a:ext>
              </a:extLst>
            </p:cNvPr>
            <p:cNvSpPr/>
            <p:nvPr/>
          </p:nvSpPr>
          <p:spPr>
            <a:xfrm rot="10800000">
              <a:off x="1312157" y="4544572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8255E09-1C83-4531-89B8-63985C21362B}"/>
                </a:ext>
              </a:extLst>
            </p:cNvPr>
            <p:cNvSpPr/>
            <p:nvPr/>
          </p:nvSpPr>
          <p:spPr>
            <a:xfrm rot="10800000">
              <a:off x="1556620" y="4651378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8C280E-C7BB-4A7C-8ECB-DF7D260AE7DC}"/>
              </a:ext>
            </a:extLst>
          </p:cNvPr>
          <p:cNvSpPr txBox="1"/>
          <p:nvPr/>
        </p:nvSpPr>
        <p:spPr>
          <a:xfrm>
            <a:off x="2211324" y="4901595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370A95-94A9-41EC-88DB-A2FD0A2F1A66}"/>
              </a:ext>
            </a:extLst>
          </p:cNvPr>
          <p:cNvGrpSpPr/>
          <p:nvPr/>
        </p:nvGrpSpPr>
        <p:grpSpPr>
          <a:xfrm>
            <a:off x="2860444" y="4748920"/>
            <a:ext cx="2203926" cy="891901"/>
            <a:chOff x="3017859" y="4307149"/>
            <a:chExt cx="1184195" cy="9194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003B26-7182-41E0-9C75-5DA8BF0BC63D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A911CF-06E0-4DE7-8393-BF81DB8181F1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3B3D6B4-3F33-42A4-B385-E079D8681E25}"/>
              </a:ext>
            </a:extLst>
          </p:cNvPr>
          <p:cNvSpPr/>
          <p:nvPr/>
        </p:nvSpPr>
        <p:spPr>
          <a:xfrm>
            <a:off x="8556202" y="2592219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2989883-687B-416D-BB3B-7DE8F5EE6BDA}"/>
              </a:ext>
            </a:extLst>
          </p:cNvPr>
          <p:cNvSpPr/>
          <p:nvPr/>
        </p:nvSpPr>
        <p:spPr>
          <a:xfrm>
            <a:off x="8556201" y="3449572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177B16EA-0D29-4FD1-A829-59654E84F552}"/>
              </a:ext>
            </a:extLst>
          </p:cNvPr>
          <p:cNvSpPr/>
          <p:nvPr/>
        </p:nvSpPr>
        <p:spPr>
          <a:xfrm>
            <a:off x="8554104" y="4223978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92CA3D24-F0F4-4CC4-A613-832211E4F7EF}"/>
              </a:ext>
            </a:extLst>
          </p:cNvPr>
          <p:cNvSpPr/>
          <p:nvPr/>
        </p:nvSpPr>
        <p:spPr>
          <a:xfrm>
            <a:off x="8556207" y="4906113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CF985262-751F-424A-B33C-51C396009601}"/>
              </a:ext>
            </a:extLst>
          </p:cNvPr>
          <p:cNvSpPr/>
          <p:nvPr/>
        </p:nvSpPr>
        <p:spPr>
          <a:xfrm>
            <a:off x="8556206" y="1729688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A1C429-5BF2-4A43-8D7C-57DCF5F02886}"/>
              </a:ext>
            </a:extLst>
          </p:cNvPr>
          <p:cNvSpPr/>
          <p:nvPr/>
        </p:nvSpPr>
        <p:spPr>
          <a:xfrm>
            <a:off x="10038731" y="1759775"/>
            <a:ext cx="1201586" cy="78121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E2A5ED-C3BD-484D-9894-F08D9C3E4576}"/>
              </a:ext>
            </a:extLst>
          </p:cNvPr>
          <p:cNvSpPr/>
          <p:nvPr/>
        </p:nvSpPr>
        <p:spPr>
          <a:xfrm>
            <a:off x="10038731" y="2617879"/>
            <a:ext cx="1201586" cy="78121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A47BC4-5325-49AB-B3D2-D197E0D3BFFF}"/>
              </a:ext>
            </a:extLst>
          </p:cNvPr>
          <p:cNvSpPr/>
          <p:nvPr/>
        </p:nvSpPr>
        <p:spPr>
          <a:xfrm>
            <a:off x="10038731" y="3475983"/>
            <a:ext cx="1201586" cy="78121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F9AACB-E628-4334-9073-9AE082CFDFC8}"/>
              </a:ext>
            </a:extLst>
          </p:cNvPr>
          <p:cNvSpPr/>
          <p:nvPr/>
        </p:nvSpPr>
        <p:spPr>
          <a:xfrm>
            <a:off x="10038731" y="4334087"/>
            <a:ext cx="1201586" cy="781213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F216A8-DC89-4AA6-B0A0-D4A85B8691BA}"/>
              </a:ext>
            </a:extLst>
          </p:cNvPr>
          <p:cNvSpPr/>
          <p:nvPr/>
        </p:nvSpPr>
        <p:spPr>
          <a:xfrm>
            <a:off x="10038731" y="5192191"/>
            <a:ext cx="1201586" cy="781213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CC715-F3FC-477C-A492-6A63E1064501}"/>
              </a:ext>
            </a:extLst>
          </p:cNvPr>
          <p:cNvSpPr txBox="1"/>
          <p:nvPr/>
        </p:nvSpPr>
        <p:spPr>
          <a:xfrm>
            <a:off x="3257702" y="5066322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56E26F-570E-456F-B9F5-A50569176AB0}"/>
              </a:ext>
            </a:extLst>
          </p:cNvPr>
          <p:cNvSpPr txBox="1"/>
          <p:nvPr/>
        </p:nvSpPr>
        <p:spPr>
          <a:xfrm>
            <a:off x="5097811" y="4991361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E2FFD3-163D-4C62-B63D-8913499D2AF2}"/>
              </a:ext>
            </a:extLst>
          </p:cNvPr>
          <p:cNvSpPr txBox="1"/>
          <p:nvPr/>
        </p:nvSpPr>
        <p:spPr>
          <a:xfrm>
            <a:off x="3257702" y="438725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B7BB7-C5B6-430D-9E65-8C398D1D2B1A}"/>
              </a:ext>
            </a:extLst>
          </p:cNvPr>
          <p:cNvSpPr txBox="1"/>
          <p:nvPr/>
        </p:nvSpPr>
        <p:spPr>
          <a:xfrm>
            <a:off x="5097811" y="4312292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1F490-50DF-44F1-B5B8-EC3DBD881E84}"/>
              </a:ext>
            </a:extLst>
          </p:cNvPr>
          <p:cNvSpPr txBox="1"/>
          <p:nvPr/>
        </p:nvSpPr>
        <p:spPr>
          <a:xfrm>
            <a:off x="3257702" y="3708184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A8AF7-30D8-40A9-B5A5-8EA55E405F9C}"/>
              </a:ext>
            </a:extLst>
          </p:cNvPr>
          <p:cNvSpPr txBox="1"/>
          <p:nvPr/>
        </p:nvSpPr>
        <p:spPr>
          <a:xfrm>
            <a:off x="5097811" y="3633223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E75308-100F-436F-A017-433D341CF78B}"/>
              </a:ext>
            </a:extLst>
          </p:cNvPr>
          <p:cNvSpPr txBox="1"/>
          <p:nvPr/>
        </p:nvSpPr>
        <p:spPr>
          <a:xfrm>
            <a:off x="3257702" y="3029115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2D6A35-197E-44A9-BAA3-80CC40A784FF}"/>
              </a:ext>
            </a:extLst>
          </p:cNvPr>
          <p:cNvSpPr txBox="1"/>
          <p:nvPr/>
        </p:nvSpPr>
        <p:spPr>
          <a:xfrm>
            <a:off x="5097811" y="2954155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AE42D-0F5F-4229-B3C0-A6259A9821BE}"/>
              </a:ext>
            </a:extLst>
          </p:cNvPr>
          <p:cNvSpPr txBox="1"/>
          <p:nvPr/>
        </p:nvSpPr>
        <p:spPr>
          <a:xfrm>
            <a:off x="3257702" y="2350046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CDEAA3-5645-4880-BC30-BE9F21E8B4BA}"/>
              </a:ext>
            </a:extLst>
          </p:cNvPr>
          <p:cNvSpPr txBox="1"/>
          <p:nvPr/>
        </p:nvSpPr>
        <p:spPr>
          <a:xfrm>
            <a:off x="5097811" y="2275086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D268C73-B67D-45F8-B032-862FC4FA0770}"/>
              </a:ext>
            </a:extLst>
          </p:cNvPr>
          <p:cNvSpPr/>
          <p:nvPr/>
        </p:nvSpPr>
        <p:spPr>
          <a:xfrm rot="18900000">
            <a:off x="10367329" y="1959566"/>
            <a:ext cx="544391" cy="43730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rapezoid 10">
            <a:extLst>
              <a:ext uri="{FF2B5EF4-FFF2-40B4-BE49-F238E27FC236}">
                <a16:creationId xmlns:a16="http://schemas.microsoft.com/office/drawing/2014/main" id="{FA8F4BE0-041B-4E0E-9EA2-6975EAB19640}"/>
              </a:ext>
            </a:extLst>
          </p:cNvPr>
          <p:cNvSpPr/>
          <p:nvPr/>
        </p:nvSpPr>
        <p:spPr>
          <a:xfrm>
            <a:off x="10421683" y="4507107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13">
            <a:extLst>
              <a:ext uri="{FF2B5EF4-FFF2-40B4-BE49-F238E27FC236}">
                <a16:creationId xmlns:a16="http://schemas.microsoft.com/office/drawing/2014/main" id="{79769735-8AB2-4304-B9FD-75BF3CE132ED}"/>
              </a:ext>
            </a:extLst>
          </p:cNvPr>
          <p:cNvSpPr/>
          <p:nvPr/>
        </p:nvSpPr>
        <p:spPr>
          <a:xfrm>
            <a:off x="10422907" y="5363179"/>
            <a:ext cx="433238" cy="43922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0A34FD72-AAC4-4522-B2BF-FBA8DCE34C30}"/>
              </a:ext>
            </a:extLst>
          </p:cNvPr>
          <p:cNvSpPr>
            <a:spLocks noChangeAspect="1"/>
          </p:cNvSpPr>
          <p:nvPr/>
        </p:nvSpPr>
        <p:spPr>
          <a:xfrm>
            <a:off x="10421683" y="280429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C215D00-433A-4AAC-86F0-1CC787FB7BF5}"/>
              </a:ext>
            </a:extLst>
          </p:cNvPr>
          <p:cNvSpPr/>
          <p:nvPr/>
        </p:nvSpPr>
        <p:spPr>
          <a:xfrm>
            <a:off x="10479959" y="3712152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63818-45C2-4899-B63D-5C958C33F4B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0CB854-4F2A-4516-B9DA-E42D697B2AB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BF3CB4B-D530-4A99-BA98-F631E7EA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5115" y="3819653"/>
            <a:ext cx="5040000" cy="2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2">
            <a:extLst>
              <a:ext uri="{FF2B5EF4-FFF2-40B4-BE49-F238E27FC236}">
                <a16:creationId xmlns:a16="http://schemas.microsoft.com/office/drawing/2014/main" id="{BE0DDA4C-C238-443A-9049-C1C746FF5456}"/>
              </a:ext>
            </a:extLst>
          </p:cNvPr>
          <p:cNvSpPr/>
          <p:nvPr/>
        </p:nvSpPr>
        <p:spPr>
          <a:xfrm>
            <a:off x="4951381" y="3955809"/>
            <a:ext cx="3242079" cy="100288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F6203C6E-75AA-4830-9941-1A03DE96D79A}"/>
              </a:ext>
            </a:extLst>
          </p:cNvPr>
          <p:cNvSpPr/>
          <p:nvPr/>
        </p:nvSpPr>
        <p:spPr>
          <a:xfrm>
            <a:off x="4951380" y="1795421"/>
            <a:ext cx="3242080" cy="100288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9CAC55-5C84-4734-8839-2E0FA1F36A7F}"/>
              </a:ext>
            </a:extLst>
          </p:cNvPr>
          <p:cNvGrpSpPr/>
          <p:nvPr/>
        </p:nvGrpSpPr>
        <p:grpSpPr>
          <a:xfrm>
            <a:off x="7246916" y="1975817"/>
            <a:ext cx="642093" cy="642093"/>
            <a:chOff x="5722914" y="2156235"/>
            <a:chExt cx="642093" cy="64209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9D10A9E-D8E7-4D39-9A35-5FFD94C9DAEB}"/>
                </a:ext>
              </a:extLst>
            </p:cNvPr>
            <p:cNvSpPr/>
            <p:nvPr/>
          </p:nvSpPr>
          <p:spPr>
            <a:xfrm rot="18900000">
              <a:off x="5722914" y="2156235"/>
              <a:ext cx="642093" cy="642093"/>
            </a:xfrm>
            <a:prstGeom prst="roundRect">
              <a:avLst>
                <a:gd name="adj" fmla="val 1071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467F521B-5040-4D3C-89E9-E09CA0E47D22}"/>
                </a:ext>
              </a:extLst>
            </p:cNvPr>
            <p:cNvSpPr/>
            <p:nvPr/>
          </p:nvSpPr>
          <p:spPr>
            <a:xfrm rot="18900000">
              <a:off x="5782708" y="2216030"/>
              <a:ext cx="522503" cy="522503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450A08-FE0B-486F-A14C-FD2FB750D7CB}"/>
              </a:ext>
            </a:extLst>
          </p:cNvPr>
          <p:cNvSpPr txBox="1"/>
          <p:nvPr/>
        </p:nvSpPr>
        <p:spPr>
          <a:xfrm>
            <a:off x="7300722" y="2096856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1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577CD28-E6B4-4C97-B15E-C15947C3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1161" y="3819653"/>
            <a:ext cx="5040000" cy="2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173E25-AE0B-4651-9905-F9795751C28C}"/>
              </a:ext>
            </a:extLst>
          </p:cNvPr>
          <p:cNvGrpSpPr/>
          <p:nvPr/>
        </p:nvGrpSpPr>
        <p:grpSpPr>
          <a:xfrm>
            <a:off x="894946" y="1852678"/>
            <a:ext cx="3779309" cy="899495"/>
            <a:chOff x="200944" y="4307149"/>
            <a:chExt cx="4687727" cy="8994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A16FC-15DE-40CC-934B-46FBA203E492}"/>
                </a:ext>
              </a:extLst>
            </p:cNvPr>
            <p:cNvSpPr txBox="1"/>
            <p:nvPr/>
          </p:nvSpPr>
          <p:spPr>
            <a:xfrm>
              <a:off x="245430" y="4560313"/>
              <a:ext cx="462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0A8805-2732-4BC6-BD40-AA6A01D73420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Pentagon 12">
            <a:extLst>
              <a:ext uri="{FF2B5EF4-FFF2-40B4-BE49-F238E27FC236}">
                <a16:creationId xmlns:a16="http://schemas.microsoft.com/office/drawing/2014/main" id="{B532EC7F-BAE8-4647-87F6-7FEB8C87CCD6}"/>
              </a:ext>
            </a:extLst>
          </p:cNvPr>
          <p:cNvSpPr/>
          <p:nvPr/>
        </p:nvSpPr>
        <p:spPr>
          <a:xfrm rot="10800000">
            <a:off x="4019568" y="2883334"/>
            <a:ext cx="3236621" cy="1002880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3">
            <a:extLst>
              <a:ext uri="{FF2B5EF4-FFF2-40B4-BE49-F238E27FC236}">
                <a16:creationId xmlns:a16="http://schemas.microsoft.com/office/drawing/2014/main" id="{22AC19A8-E1C8-420F-8488-A284515CD6E2}"/>
              </a:ext>
            </a:extLst>
          </p:cNvPr>
          <p:cNvSpPr/>
          <p:nvPr/>
        </p:nvSpPr>
        <p:spPr>
          <a:xfrm rot="10800000">
            <a:off x="4019567" y="5043723"/>
            <a:ext cx="3236620" cy="100288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D81869-7253-476F-A89E-40463BA99F6B}"/>
              </a:ext>
            </a:extLst>
          </p:cNvPr>
          <p:cNvGrpSpPr/>
          <p:nvPr/>
        </p:nvGrpSpPr>
        <p:grpSpPr>
          <a:xfrm>
            <a:off x="4315831" y="3064374"/>
            <a:ext cx="640800" cy="640800"/>
            <a:chOff x="4235863" y="2844644"/>
            <a:chExt cx="640800" cy="640800"/>
          </a:xfrm>
        </p:grpSpPr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1866C251-947A-4113-AE30-CD5ECFAB9584}"/>
                </a:ext>
              </a:extLst>
            </p:cNvPr>
            <p:cNvSpPr/>
            <p:nvPr/>
          </p:nvSpPr>
          <p:spPr>
            <a:xfrm rot="18900000">
              <a:off x="4235863" y="2844644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06907C0C-9634-44E4-A1CB-7DD7E9F701B3}"/>
                </a:ext>
              </a:extLst>
            </p:cNvPr>
            <p:cNvSpPr/>
            <p:nvPr/>
          </p:nvSpPr>
          <p:spPr>
            <a:xfrm rot="18900000">
              <a:off x="4295536" y="2904318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0B0EFD5-FD2B-42F3-880F-D9AF73DB9C25}"/>
              </a:ext>
            </a:extLst>
          </p:cNvPr>
          <p:cNvSpPr txBox="1"/>
          <p:nvPr/>
        </p:nvSpPr>
        <p:spPr>
          <a:xfrm>
            <a:off x="4369533" y="3185172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C0AC86-7DAB-40B7-840D-71B554C62DF7}"/>
              </a:ext>
            </a:extLst>
          </p:cNvPr>
          <p:cNvGrpSpPr/>
          <p:nvPr/>
        </p:nvGrpSpPr>
        <p:grpSpPr>
          <a:xfrm>
            <a:off x="4298307" y="5219333"/>
            <a:ext cx="640800" cy="640800"/>
            <a:chOff x="4235863" y="5132318"/>
            <a:chExt cx="640800" cy="640800"/>
          </a:xfrm>
        </p:grpSpPr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id="{48B27CB0-5C24-4D52-A25E-DB3B84F07CDF}"/>
                </a:ext>
              </a:extLst>
            </p:cNvPr>
            <p:cNvSpPr/>
            <p:nvPr/>
          </p:nvSpPr>
          <p:spPr>
            <a:xfrm rot="18900000">
              <a:off x="4235863" y="5132318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A8086410-0189-466C-B9C6-9929EC559F9C}"/>
                </a:ext>
              </a:extLst>
            </p:cNvPr>
            <p:cNvSpPr/>
            <p:nvPr/>
          </p:nvSpPr>
          <p:spPr>
            <a:xfrm rot="18900000">
              <a:off x="4295536" y="5191992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AFEE73C-573A-4049-8907-07EDCB255A53}"/>
              </a:ext>
            </a:extLst>
          </p:cNvPr>
          <p:cNvSpPr txBox="1"/>
          <p:nvPr/>
        </p:nvSpPr>
        <p:spPr>
          <a:xfrm>
            <a:off x="4352009" y="5340132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D92F91-46A1-44BE-81A4-779068A7FEBB}"/>
              </a:ext>
            </a:extLst>
          </p:cNvPr>
          <p:cNvGrpSpPr/>
          <p:nvPr/>
        </p:nvGrpSpPr>
        <p:grpSpPr>
          <a:xfrm>
            <a:off x="7304513" y="4136849"/>
            <a:ext cx="640800" cy="640800"/>
            <a:chOff x="4235863" y="3988481"/>
            <a:chExt cx="640800" cy="640800"/>
          </a:xfrm>
        </p:grpSpPr>
        <p:sp>
          <p:nvSpPr>
            <p:cNvPr id="25" name="Rounded Rectangle 23">
              <a:extLst>
                <a:ext uri="{FF2B5EF4-FFF2-40B4-BE49-F238E27FC236}">
                  <a16:creationId xmlns:a16="http://schemas.microsoft.com/office/drawing/2014/main" id="{B9D7DFF0-99D1-4167-A60F-C43700A6E90F}"/>
                </a:ext>
              </a:extLst>
            </p:cNvPr>
            <p:cNvSpPr/>
            <p:nvPr/>
          </p:nvSpPr>
          <p:spPr>
            <a:xfrm rot="18900000">
              <a:off x="4235863" y="3988481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Rounded Rectangle 24">
              <a:extLst>
                <a:ext uri="{FF2B5EF4-FFF2-40B4-BE49-F238E27FC236}">
                  <a16:creationId xmlns:a16="http://schemas.microsoft.com/office/drawing/2014/main" id="{7662E414-6AC2-44B1-B964-E41E1736A77C}"/>
                </a:ext>
              </a:extLst>
            </p:cNvPr>
            <p:cNvSpPr/>
            <p:nvPr/>
          </p:nvSpPr>
          <p:spPr>
            <a:xfrm rot="18900000">
              <a:off x="4295536" y="4048155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5EC7EC-EC46-42EE-A1A8-83976D23EC3A}"/>
              </a:ext>
            </a:extLst>
          </p:cNvPr>
          <p:cNvSpPr txBox="1"/>
          <p:nvPr/>
        </p:nvSpPr>
        <p:spPr>
          <a:xfrm>
            <a:off x="7358215" y="425764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FC3028-EF7D-4020-93A7-00F2C7AEE00C}"/>
              </a:ext>
            </a:extLst>
          </p:cNvPr>
          <p:cNvGrpSpPr/>
          <p:nvPr/>
        </p:nvGrpSpPr>
        <p:grpSpPr>
          <a:xfrm>
            <a:off x="894946" y="4020724"/>
            <a:ext cx="3779309" cy="899495"/>
            <a:chOff x="200944" y="4307149"/>
            <a:chExt cx="4687727" cy="8994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D50D7D-BE94-48CA-8706-235D1BD0A79D}"/>
                </a:ext>
              </a:extLst>
            </p:cNvPr>
            <p:cNvSpPr txBox="1"/>
            <p:nvPr/>
          </p:nvSpPr>
          <p:spPr>
            <a:xfrm>
              <a:off x="245430" y="4560313"/>
              <a:ext cx="462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58711E-CCBF-432B-B712-8529698B48BC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5A9A6F-643C-49A4-A6A6-2D1476478B28}"/>
              </a:ext>
            </a:extLst>
          </p:cNvPr>
          <p:cNvGrpSpPr/>
          <p:nvPr/>
        </p:nvGrpSpPr>
        <p:grpSpPr>
          <a:xfrm>
            <a:off x="7512569" y="5104748"/>
            <a:ext cx="3761788" cy="899495"/>
            <a:chOff x="200944" y="4307149"/>
            <a:chExt cx="4687727" cy="8994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9EA182-2E1C-4B68-9A76-86D61A17744F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33F112-1AE4-4797-B6DF-777A5970593F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BB4F94-B50E-4BD5-B836-275D02D935FD}"/>
              </a:ext>
            </a:extLst>
          </p:cNvPr>
          <p:cNvGrpSpPr/>
          <p:nvPr/>
        </p:nvGrpSpPr>
        <p:grpSpPr>
          <a:xfrm>
            <a:off x="7512569" y="2936700"/>
            <a:ext cx="3761788" cy="899495"/>
            <a:chOff x="200944" y="4307149"/>
            <a:chExt cx="4687727" cy="8994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F117A4-23C0-4813-9697-D52E5176ADC8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AE98C2-DB27-4E38-9C3D-74CB5C095A0D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62473E-7620-4DA0-A77E-6566DBE77AC1}"/>
              </a:ext>
            </a:extLst>
          </p:cNvPr>
          <p:cNvGrpSpPr/>
          <p:nvPr/>
        </p:nvGrpSpPr>
        <p:grpSpPr>
          <a:xfrm>
            <a:off x="5237159" y="2976794"/>
            <a:ext cx="1410044" cy="863315"/>
            <a:chOff x="3233964" y="1954419"/>
            <a:chExt cx="1410044" cy="8633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1D3485-578D-427F-8F3D-328FBE5F987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80758F-FB6B-4628-83E0-A44F701CF0E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C8B1F3-6496-4A42-9E45-512CFFE874FE}"/>
              </a:ext>
            </a:extLst>
          </p:cNvPr>
          <p:cNvGrpSpPr/>
          <p:nvPr/>
        </p:nvGrpSpPr>
        <p:grpSpPr>
          <a:xfrm>
            <a:off x="5237159" y="5102036"/>
            <a:ext cx="1410044" cy="863315"/>
            <a:chOff x="3233964" y="1954419"/>
            <a:chExt cx="1410044" cy="8633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BD987F-F872-4805-B06E-3D05DA81035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D75A86-5E62-4891-8403-DB82E6BD3C8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9ABCD2-6D59-480F-81D6-7AF748BBC2E8}"/>
              </a:ext>
            </a:extLst>
          </p:cNvPr>
          <p:cNvGrpSpPr/>
          <p:nvPr/>
        </p:nvGrpSpPr>
        <p:grpSpPr>
          <a:xfrm>
            <a:off x="5604597" y="1893768"/>
            <a:ext cx="1410044" cy="863315"/>
            <a:chOff x="3233964" y="1954419"/>
            <a:chExt cx="1410044" cy="86331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806A98-3C97-42D6-AA7A-82DD270147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80F6E7-F98C-49C6-9F8C-AA13D13465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B8D52A-F111-4DAF-9128-FD0CDC663497}"/>
              </a:ext>
            </a:extLst>
          </p:cNvPr>
          <p:cNvGrpSpPr/>
          <p:nvPr/>
        </p:nvGrpSpPr>
        <p:grpSpPr>
          <a:xfrm>
            <a:off x="5604597" y="4019010"/>
            <a:ext cx="1410044" cy="863315"/>
            <a:chOff x="3233964" y="1954419"/>
            <a:chExt cx="1410044" cy="8633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E26538-D655-4428-ADDE-4F975929BE9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DBFA4E-F777-4331-8652-27E4A94597E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9FB6B-2D93-4651-907A-1C0F0110F173}"/>
              </a:ext>
            </a:extLst>
          </p:cNvPr>
          <p:cNvSpPr/>
          <p:nvPr/>
        </p:nvSpPr>
        <p:spPr>
          <a:xfrm>
            <a:off x="1190893" y="2723010"/>
            <a:ext cx="9789376" cy="257123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AD1F7A-C988-40A3-89BE-B703F2F34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344371"/>
              </p:ext>
            </p:extLst>
          </p:nvPr>
        </p:nvGraphicFramePr>
        <p:xfrm>
          <a:off x="3325512" y="2621048"/>
          <a:ext cx="7445065" cy="27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D8EB59-F1DE-4F15-859E-B4ECE0598C4D}"/>
              </a:ext>
            </a:extLst>
          </p:cNvPr>
          <p:cNvSpPr txBox="1"/>
          <p:nvPr/>
        </p:nvSpPr>
        <p:spPr>
          <a:xfrm>
            <a:off x="1345512" y="4048646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A5D96-8345-4B94-ABE7-DBB74FFDB8A4}"/>
              </a:ext>
            </a:extLst>
          </p:cNvPr>
          <p:cNvSpPr txBox="1"/>
          <p:nvPr/>
        </p:nvSpPr>
        <p:spPr>
          <a:xfrm>
            <a:off x="1345512" y="445715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464E-AE2E-4DDA-AD8F-3C12ADBAD416}"/>
              </a:ext>
            </a:extLst>
          </p:cNvPr>
          <p:cNvSpPr txBox="1"/>
          <p:nvPr/>
        </p:nvSpPr>
        <p:spPr>
          <a:xfrm>
            <a:off x="1345512" y="48656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5105D-B081-459B-A736-16DD7D4BA075}"/>
              </a:ext>
            </a:extLst>
          </p:cNvPr>
          <p:cNvSpPr txBox="1"/>
          <p:nvPr/>
        </p:nvSpPr>
        <p:spPr>
          <a:xfrm>
            <a:off x="1345512" y="3640139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1AF73-171F-4683-887C-8CF9829DB9D7}"/>
              </a:ext>
            </a:extLst>
          </p:cNvPr>
          <p:cNvSpPr txBox="1"/>
          <p:nvPr/>
        </p:nvSpPr>
        <p:spPr>
          <a:xfrm>
            <a:off x="1345512" y="323163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F576D-B7D1-4F7F-8DF3-B300B1A3ABC6}"/>
              </a:ext>
            </a:extLst>
          </p:cNvPr>
          <p:cNvSpPr txBox="1"/>
          <p:nvPr/>
        </p:nvSpPr>
        <p:spPr>
          <a:xfrm>
            <a:off x="1345512" y="28231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68E6C-4D3F-46CC-8E90-3286BB1FFAA4}"/>
              </a:ext>
            </a:extLst>
          </p:cNvPr>
          <p:cNvSpPr txBox="1"/>
          <p:nvPr/>
        </p:nvSpPr>
        <p:spPr>
          <a:xfrm>
            <a:off x="1608992" y="1743940"/>
            <a:ext cx="895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FAEAF-A42E-42A7-AECB-B1534CEDA984}"/>
              </a:ext>
            </a:extLst>
          </p:cNvPr>
          <p:cNvSpPr txBox="1"/>
          <p:nvPr/>
        </p:nvSpPr>
        <p:spPr>
          <a:xfrm>
            <a:off x="905608" y="5459709"/>
            <a:ext cx="1036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AA95B4D-73D7-4A62-9E4C-ED8B6936C0C7}"/>
              </a:ext>
            </a:extLst>
          </p:cNvPr>
          <p:cNvSpPr txBox="1"/>
          <p:nvPr/>
        </p:nvSpPr>
        <p:spPr>
          <a:xfrm>
            <a:off x="4303985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D6D1C-97C1-4759-8C59-3266ED168A06}"/>
              </a:ext>
            </a:extLst>
          </p:cNvPr>
          <p:cNvSpPr txBox="1"/>
          <p:nvPr/>
        </p:nvSpPr>
        <p:spPr>
          <a:xfrm>
            <a:off x="6474366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00B8CC-48E8-4363-90DF-E1C678A9F5B5}"/>
              </a:ext>
            </a:extLst>
          </p:cNvPr>
          <p:cNvSpPr txBox="1"/>
          <p:nvPr/>
        </p:nvSpPr>
        <p:spPr>
          <a:xfrm>
            <a:off x="7540777" y="36466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772D637-BDF4-42B7-B48C-5EE4E45B0D27}"/>
              </a:ext>
            </a:extLst>
          </p:cNvPr>
          <p:cNvSpPr txBox="1"/>
          <p:nvPr/>
        </p:nvSpPr>
        <p:spPr>
          <a:xfrm>
            <a:off x="717356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81305743-7D65-4D03-AAA6-BCA7A5D0C370}"/>
              </a:ext>
            </a:extLst>
          </p:cNvPr>
          <p:cNvSpPr txBox="1"/>
          <p:nvPr/>
        </p:nvSpPr>
        <p:spPr>
          <a:xfrm>
            <a:off x="502464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0BB5F30-94E1-4C7A-96AA-375616B4E9A3}"/>
              </a:ext>
            </a:extLst>
          </p:cNvPr>
          <p:cNvSpPr txBox="1"/>
          <p:nvPr/>
        </p:nvSpPr>
        <p:spPr>
          <a:xfrm>
            <a:off x="5740305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37857FA5-8077-4DA2-BAF5-3E2D8269883D}"/>
              </a:ext>
            </a:extLst>
          </p:cNvPr>
          <p:cNvSpPr txBox="1"/>
          <p:nvPr/>
        </p:nvSpPr>
        <p:spPr>
          <a:xfrm>
            <a:off x="791606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D92DB550-E700-4131-968F-7D9F85A7531C}"/>
              </a:ext>
            </a:extLst>
          </p:cNvPr>
          <p:cNvSpPr txBox="1"/>
          <p:nvPr/>
        </p:nvSpPr>
        <p:spPr>
          <a:xfrm>
            <a:off x="718152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C051064-9D27-427C-A4F5-67C7A0D6CE49}"/>
              </a:ext>
            </a:extLst>
          </p:cNvPr>
          <p:cNvSpPr txBox="1"/>
          <p:nvPr/>
        </p:nvSpPr>
        <p:spPr>
          <a:xfrm>
            <a:off x="1002795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58231065-46C8-4DFA-BDE9-146E57F243F4}"/>
              </a:ext>
            </a:extLst>
          </p:cNvPr>
          <p:cNvSpPr txBox="1"/>
          <p:nvPr/>
        </p:nvSpPr>
        <p:spPr>
          <a:xfrm>
            <a:off x="10027954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DFB370F2-6D84-4A7A-A454-F318EB55D156}"/>
              </a:ext>
            </a:extLst>
          </p:cNvPr>
          <p:cNvSpPr txBox="1"/>
          <p:nvPr/>
        </p:nvSpPr>
        <p:spPr>
          <a:xfrm>
            <a:off x="10027954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C8FE5A69-0C6D-46B4-BA8B-EE4FFBE2B6F7}"/>
              </a:ext>
            </a:extLst>
          </p:cNvPr>
          <p:cNvSpPr txBox="1"/>
          <p:nvPr/>
        </p:nvSpPr>
        <p:spPr>
          <a:xfrm>
            <a:off x="10027954" y="36525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E0F91275-1272-4787-83C0-62B166C06144}"/>
              </a:ext>
            </a:extLst>
          </p:cNvPr>
          <p:cNvSpPr txBox="1"/>
          <p:nvPr/>
        </p:nvSpPr>
        <p:spPr>
          <a:xfrm>
            <a:off x="10027954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308A2C40-2B6F-4D77-9F09-F670A3CB0405}"/>
              </a:ext>
            </a:extLst>
          </p:cNvPr>
          <p:cNvSpPr txBox="1"/>
          <p:nvPr/>
        </p:nvSpPr>
        <p:spPr>
          <a:xfrm>
            <a:off x="10027954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B88A89C8-FBC5-4CC3-9A6E-13E155F4F1ED}"/>
              </a:ext>
            </a:extLst>
          </p:cNvPr>
          <p:cNvSpPr txBox="1"/>
          <p:nvPr/>
        </p:nvSpPr>
        <p:spPr>
          <a:xfrm>
            <a:off x="826563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F30FD35-4662-4DE9-848F-09C9366E847D}"/>
              </a:ext>
            </a:extLst>
          </p:cNvPr>
          <p:cNvSpPr txBox="1"/>
          <p:nvPr/>
        </p:nvSpPr>
        <p:spPr>
          <a:xfrm>
            <a:off x="8991164" y="366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AD328178-7762-4DE8-83AB-9A352857536D}"/>
              </a:ext>
            </a:extLst>
          </p:cNvPr>
          <p:cNvSpPr txBox="1"/>
          <p:nvPr/>
        </p:nvSpPr>
        <p:spPr>
          <a:xfrm>
            <a:off x="8615212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58981A69-AC85-4DFB-BB44-8753276F67E0}"/>
              </a:ext>
            </a:extLst>
          </p:cNvPr>
          <p:cNvSpPr txBox="1"/>
          <p:nvPr/>
        </p:nvSpPr>
        <p:spPr>
          <a:xfrm>
            <a:off x="6824568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E7AFA2C-59A6-4ED2-BD2F-BB0614C1CCEA}"/>
              </a:ext>
            </a:extLst>
          </p:cNvPr>
          <p:cNvSpPr/>
          <p:nvPr/>
        </p:nvSpPr>
        <p:spPr>
          <a:xfrm>
            <a:off x="1" y="0"/>
            <a:ext cx="6609806" cy="6858000"/>
          </a:xfrm>
          <a:prstGeom prst="homePlate">
            <a:avLst>
              <a:gd name="adj" fmla="val 26635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7AF98-552E-49DA-BCF6-A28B934A4289}"/>
              </a:ext>
            </a:extLst>
          </p:cNvPr>
          <p:cNvSpPr txBox="1"/>
          <p:nvPr/>
        </p:nvSpPr>
        <p:spPr>
          <a:xfrm>
            <a:off x="396304" y="5404288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E1CB6-0982-4FA9-ABB1-CF81A0151DA8}"/>
              </a:ext>
            </a:extLst>
          </p:cNvPr>
          <p:cNvSpPr txBox="1"/>
          <p:nvPr/>
        </p:nvSpPr>
        <p:spPr>
          <a:xfrm>
            <a:off x="396304" y="6051450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45089-FE28-4824-9E1F-E535BDF439E2}"/>
              </a:ext>
            </a:extLst>
          </p:cNvPr>
          <p:cNvSpPr txBox="1"/>
          <p:nvPr/>
        </p:nvSpPr>
        <p:spPr>
          <a:xfrm>
            <a:off x="1358375" y="68427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D9D8-28FF-48A2-B581-4F38FE40F644}"/>
              </a:ext>
            </a:extLst>
          </p:cNvPr>
          <p:cNvSpPr txBox="1"/>
          <p:nvPr/>
        </p:nvSpPr>
        <p:spPr>
          <a:xfrm>
            <a:off x="1358375" y="309629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60C4E-C3EA-48BF-B78D-192BBF2C5014}"/>
              </a:ext>
            </a:extLst>
          </p:cNvPr>
          <p:cNvSpPr txBox="1"/>
          <p:nvPr/>
        </p:nvSpPr>
        <p:spPr>
          <a:xfrm>
            <a:off x="1358375" y="189028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A5D68-F8D5-4CF7-86DC-03FD4A35DC0F}"/>
              </a:ext>
            </a:extLst>
          </p:cNvPr>
          <p:cNvSpPr txBox="1"/>
          <p:nvPr/>
        </p:nvSpPr>
        <p:spPr>
          <a:xfrm>
            <a:off x="2164677" y="99820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45077-9A05-4B06-82C0-E9BC83830D12}"/>
              </a:ext>
            </a:extLst>
          </p:cNvPr>
          <p:cNvSpPr txBox="1"/>
          <p:nvPr/>
        </p:nvSpPr>
        <p:spPr>
          <a:xfrm>
            <a:off x="2164677" y="2201320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040E9-59E3-41C1-9113-6626DA65561F}"/>
              </a:ext>
            </a:extLst>
          </p:cNvPr>
          <p:cNvSpPr txBox="1"/>
          <p:nvPr/>
        </p:nvSpPr>
        <p:spPr>
          <a:xfrm>
            <a:off x="2164677" y="340443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899DC7F8-EDA1-4F61-8777-5F9F002B6CF7}"/>
              </a:ext>
            </a:extLst>
          </p:cNvPr>
          <p:cNvSpPr/>
          <p:nvPr/>
        </p:nvSpPr>
        <p:spPr>
          <a:xfrm>
            <a:off x="6873039" y="3795302"/>
            <a:ext cx="1188000" cy="720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AAE780A8-6556-49AC-8BDE-043BE93AA979}"/>
              </a:ext>
            </a:extLst>
          </p:cNvPr>
          <p:cNvSpPr/>
          <p:nvPr/>
        </p:nvSpPr>
        <p:spPr>
          <a:xfrm rot="16200000">
            <a:off x="5862477" y="2272134"/>
            <a:ext cx="1188000" cy="720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EE5DB4EC-E121-4C4E-A665-6E8F7308E3F1}"/>
              </a:ext>
            </a:extLst>
          </p:cNvPr>
          <p:cNvSpPr/>
          <p:nvPr/>
        </p:nvSpPr>
        <p:spPr>
          <a:xfrm rot="10800000">
            <a:off x="4103730" y="3298252"/>
            <a:ext cx="1188000" cy="720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BED3DBE9-CF9F-4D32-97A9-C27821FA2961}"/>
              </a:ext>
            </a:extLst>
          </p:cNvPr>
          <p:cNvSpPr/>
          <p:nvPr/>
        </p:nvSpPr>
        <p:spPr>
          <a:xfrm rot="5400000">
            <a:off x="5123719" y="4805863"/>
            <a:ext cx="1188000" cy="72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415B34-9D27-4B9D-8AF3-02871CCBAB2E}"/>
              </a:ext>
            </a:extLst>
          </p:cNvPr>
          <p:cNvGrpSpPr/>
          <p:nvPr/>
        </p:nvGrpSpPr>
        <p:grpSpPr>
          <a:xfrm>
            <a:off x="2280237" y="1749891"/>
            <a:ext cx="3739459" cy="728903"/>
            <a:chOff x="572117" y="2297666"/>
            <a:chExt cx="2436536" cy="7289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9FAF98-C0A7-4B88-986C-D26F32A06FFF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2AD1B-5F86-4CCE-B37F-CA5C7C1A4C61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CC9962-98C8-4563-8500-96D11AB592BE}"/>
              </a:ext>
            </a:extLst>
          </p:cNvPr>
          <p:cNvGrpSpPr/>
          <p:nvPr/>
        </p:nvGrpSpPr>
        <p:grpSpPr>
          <a:xfrm>
            <a:off x="750116" y="3211460"/>
            <a:ext cx="3145870" cy="908186"/>
            <a:chOff x="-867414" y="3168851"/>
            <a:chExt cx="3039774" cy="9081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3855E6-C29C-4DD9-9432-0F5E0081FB68}"/>
                </a:ext>
              </a:extLst>
            </p:cNvPr>
            <p:cNvSpPr txBox="1"/>
            <p:nvPr/>
          </p:nvSpPr>
          <p:spPr>
            <a:xfrm>
              <a:off x="-867414" y="3168851"/>
              <a:ext cx="3039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356B51-5368-4313-A874-D90A2FCE076D}"/>
                </a:ext>
              </a:extLst>
            </p:cNvPr>
            <p:cNvSpPr txBox="1"/>
            <p:nvPr/>
          </p:nvSpPr>
          <p:spPr>
            <a:xfrm>
              <a:off x="-867414" y="3430706"/>
              <a:ext cx="3039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EFAD73-9E41-4050-8A69-706F963652AC}"/>
              </a:ext>
            </a:extLst>
          </p:cNvPr>
          <p:cNvGrpSpPr/>
          <p:nvPr/>
        </p:nvGrpSpPr>
        <p:grpSpPr>
          <a:xfrm>
            <a:off x="8263992" y="3706279"/>
            <a:ext cx="3104463" cy="909082"/>
            <a:chOff x="-264176" y="4096598"/>
            <a:chExt cx="3333931" cy="9090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9CCF3D-BFB5-4D6D-B727-9E03C3643541}"/>
                </a:ext>
              </a:extLst>
            </p:cNvPr>
            <p:cNvSpPr txBox="1"/>
            <p:nvPr/>
          </p:nvSpPr>
          <p:spPr>
            <a:xfrm>
              <a:off x="-264176" y="4096598"/>
              <a:ext cx="33339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1893D8-8518-409A-BA3A-71351F9284AA}"/>
                </a:ext>
              </a:extLst>
            </p:cNvPr>
            <p:cNvSpPr txBox="1"/>
            <p:nvPr/>
          </p:nvSpPr>
          <p:spPr>
            <a:xfrm>
              <a:off x="-264176" y="4359349"/>
              <a:ext cx="3333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A9BAB1-EDFF-4BF4-932D-2061AE38727A}"/>
              </a:ext>
            </a:extLst>
          </p:cNvPr>
          <p:cNvGrpSpPr/>
          <p:nvPr/>
        </p:nvGrpSpPr>
        <p:grpSpPr>
          <a:xfrm>
            <a:off x="6215391" y="5357260"/>
            <a:ext cx="3901471" cy="725312"/>
            <a:chOff x="-264176" y="5080906"/>
            <a:chExt cx="3901471" cy="7253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683FCB-5579-4AAD-A5DE-5EFF65384B4C}"/>
                </a:ext>
              </a:extLst>
            </p:cNvPr>
            <p:cNvSpPr txBox="1"/>
            <p:nvPr/>
          </p:nvSpPr>
          <p:spPr>
            <a:xfrm>
              <a:off x="-264176" y="5080906"/>
              <a:ext cx="3901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613A25-BA7D-461D-913D-90B1F538BBA6}"/>
                </a:ext>
              </a:extLst>
            </p:cNvPr>
            <p:cNvSpPr txBox="1"/>
            <p:nvPr/>
          </p:nvSpPr>
          <p:spPr>
            <a:xfrm>
              <a:off x="-264176" y="5344553"/>
              <a:ext cx="3901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2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56D4DB5D-AEBF-445B-A643-E4FEE723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9550" y="3186047"/>
            <a:ext cx="1008000" cy="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00BBFFB-8F68-48C6-893C-BFEAD6B3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88174" y="4537580"/>
            <a:ext cx="1008000" cy="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697CA85-0ECD-4054-89DB-3BCDE68E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792364" y="3604100"/>
            <a:ext cx="1008000" cy="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ABA7F8B-DADE-4868-9E51-721D51C1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359612" y="4129417"/>
            <a:ext cx="1008000" cy="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F9BF37-6E28-4AEA-B444-626A19CD5708}"/>
              </a:ext>
            </a:extLst>
          </p:cNvPr>
          <p:cNvSpPr/>
          <p:nvPr/>
        </p:nvSpPr>
        <p:spPr>
          <a:xfrm rot="19551069">
            <a:off x="5603667" y="3469265"/>
            <a:ext cx="984665" cy="915773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A8B5F703-2F98-4F64-AF60-2C49A1971992}"/>
              </a:ext>
            </a:extLst>
          </p:cNvPr>
          <p:cNvSpPr/>
          <p:nvPr/>
        </p:nvSpPr>
        <p:spPr>
          <a:xfrm rot="2700000">
            <a:off x="5584759" y="47735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3021992D-FB15-4AB2-A9B9-B70F52034CF7}"/>
              </a:ext>
            </a:extLst>
          </p:cNvPr>
          <p:cNvSpPr/>
          <p:nvPr/>
        </p:nvSpPr>
        <p:spPr>
          <a:xfrm>
            <a:off x="7100648" y="39830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E5AB7CB9-8790-474E-8603-E6348F12A551}"/>
              </a:ext>
            </a:extLst>
          </p:cNvPr>
          <p:cNvSpPr>
            <a:spLocks noChangeAspect="1"/>
          </p:cNvSpPr>
          <p:nvPr/>
        </p:nvSpPr>
        <p:spPr>
          <a:xfrm>
            <a:off x="4660416" y="348093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C9C450E7-6476-4019-98B9-A2CAE908BD37}"/>
              </a:ext>
            </a:extLst>
          </p:cNvPr>
          <p:cNvSpPr/>
          <p:nvPr/>
        </p:nvSpPr>
        <p:spPr>
          <a:xfrm>
            <a:off x="6294333" y="2605851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F708DC70-DA11-4E58-8DD9-6C218F1E4AD7}"/>
              </a:ext>
            </a:extLst>
          </p:cNvPr>
          <p:cNvSpPr/>
          <p:nvPr/>
        </p:nvSpPr>
        <p:spPr>
          <a:xfrm rot="18900000">
            <a:off x="383440" y="2647282"/>
            <a:ext cx="4189248" cy="1080000"/>
          </a:xfrm>
          <a:custGeom>
            <a:avLst/>
            <a:gdLst/>
            <a:ahLst/>
            <a:cxnLst/>
            <a:rect l="l" t="t" r="r" b="b"/>
            <a:pathLst>
              <a:path w="3836913" h="1080000">
                <a:moveTo>
                  <a:pt x="3836913" y="540000"/>
                </a:moveTo>
                <a:lnTo>
                  <a:pt x="3296913" y="1080000"/>
                </a:lnTo>
                <a:lnTo>
                  <a:pt x="2272010" y="1080000"/>
                </a:lnTo>
                <a:lnTo>
                  <a:pt x="1564903" y="1080000"/>
                </a:lnTo>
                <a:lnTo>
                  <a:pt x="540000" y="1080000"/>
                </a:lnTo>
                <a:lnTo>
                  <a:pt x="0" y="540000"/>
                </a:lnTo>
                <a:lnTo>
                  <a:pt x="540000" y="0"/>
                </a:lnTo>
                <a:lnTo>
                  <a:pt x="1564903" y="0"/>
                </a:lnTo>
                <a:lnTo>
                  <a:pt x="2272010" y="0"/>
                </a:lnTo>
                <a:lnTo>
                  <a:pt x="32969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1CC4B644-4479-402B-A874-F91630B198C5}"/>
              </a:ext>
            </a:extLst>
          </p:cNvPr>
          <p:cNvSpPr/>
          <p:nvPr/>
        </p:nvSpPr>
        <p:spPr>
          <a:xfrm rot="18900000">
            <a:off x="1611035" y="3606374"/>
            <a:ext cx="3403129" cy="972000"/>
          </a:xfrm>
          <a:custGeom>
            <a:avLst/>
            <a:gdLst/>
            <a:ahLst/>
            <a:cxnLst/>
            <a:rect l="l" t="t" r="r" b="b"/>
            <a:pathLst>
              <a:path w="3116910" h="972000">
                <a:moveTo>
                  <a:pt x="3116910" y="486000"/>
                </a:moveTo>
                <a:lnTo>
                  <a:pt x="2630910" y="972000"/>
                </a:lnTo>
                <a:lnTo>
                  <a:pt x="1912007" y="972000"/>
                </a:lnTo>
                <a:lnTo>
                  <a:pt x="1204903" y="972000"/>
                </a:lnTo>
                <a:lnTo>
                  <a:pt x="486000" y="972000"/>
                </a:lnTo>
                <a:lnTo>
                  <a:pt x="0" y="486000"/>
                </a:lnTo>
                <a:lnTo>
                  <a:pt x="486000" y="0"/>
                </a:lnTo>
                <a:lnTo>
                  <a:pt x="1204903" y="0"/>
                </a:lnTo>
                <a:lnTo>
                  <a:pt x="1912007" y="0"/>
                </a:lnTo>
                <a:lnTo>
                  <a:pt x="26309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13">
            <a:extLst>
              <a:ext uri="{FF2B5EF4-FFF2-40B4-BE49-F238E27FC236}">
                <a16:creationId xmlns:a16="http://schemas.microsoft.com/office/drawing/2014/main" id="{1B2E2C5F-856A-4A11-83E5-6C813F160AEB}"/>
              </a:ext>
            </a:extLst>
          </p:cNvPr>
          <p:cNvSpPr/>
          <p:nvPr/>
        </p:nvSpPr>
        <p:spPr>
          <a:xfrm rot="18900000">
            <a:off x="2736807" y="4439263"/>
            <a:ext cx="2617013" cy="792000"/>
          </a:xfrm>
          <a:custGeom>
            <a:avLst/>
            <a:gdLst/>
            <a:ahLst/>
            <a:cxnLst/>
            <a:rect l="l" t="t" r="r" b="b"/>
            <a:pathLst>
              <a:path w="2396910" h="792000">
                <a:moveTo>
                  <a:pt x="2396910" y="396000"/>
                </a:moveTo>
                <a:lnTo>
                  <a:pt x="2000910" y="792000"/>
                </a:lnTo>
                <a:lnTo>
                  <a:pt x="1552007" y="792000"/>
                </a:lnTo>
                <a:lnTo>
                  <a:pt x="844903" y="792000"/>
                </a:lnTo>
                <a:lnTo>
                  <a:pt x="396000" y="792000"/>
                </a:lnTo>
                <a:lnTo>
                  <a:pt x="0" y="396000"/>
                </a:lnTo>
                <a:lnTo>
                  <a:pt x="396000" y="0"/>
                </a:lnTo>
                <a:lnTo>
                  <a:pt x="844903" y="0"/>
                </a:lnTo>
                <a:lnTo>
                  <a:pt x="1552007" y="0"/>
                </a:lnTo>
                <a:lnTo>
                  <a:pt x="20009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entagon 14">
            <a:extLst>
              <a:ext uri="{FF2B5EF4-FFF2-40B4-BE49-F238E27FC236}">
                <a16:creationId xmlns:a16="http://schemas.microsoft.com/office/drawing/2014/main" id="{61726F75-4703-4948-B7C7-96CA02623D2F}"/>
              </a:ext>
            </a:extLst>
          </p:cNvPr>
          <p:cNvSpPr/>
          <p:nvPr/>
        </p:nvSpPr>
        <p:spPr>
          <a:xfrm rot="18900000">
            <a:off x="3735298" y="5118994"/>
            <a:ext cx="1830897" cy="612000"/>
          </a:xfrm>
          <a:custGeom>
            <a:avLst/>
            <a:gdLst/>
            <a:ahLst/>
            <a:cxnLst/>
            <a:rect l="l" t="t" r="r" b="b"/>
            <a:pathLst>
              <a:path w="1676910" h="612000">
                <a:moveTo>
                  <a:pt x="1676910" y="306000"/>
                </a:moveTo>
                <a:lnTo>
                  <a:pt x="1370910" y="612000"/>
                </a:lnTo>
                <a:lnTo>
                  <a:pt x="1192007" y="612000"/>
                </a:lnTo>
                <a:lnTo>
                  <a:pt x="484903" y="612000"/>
                </a:lnTo>
                <a:lnTo>
                  <a:pt x="306000" y="612000"/>
                </a:lnTo>
                <a:lnTo>
                  <a:pt x="0" y="306000"/>
                </a:lnTo>
                <a:lnTo>
                  <a:pt x="306000" y="0"/>
                </a:lnTo>
                <a:lnTo>
                  <a:pt x="484903" y="0"/>
                </a:lnTo>
                <a:lnTo>
                  <a:pt x="1192007" y="0"/>
                </a:lnTo>
                <a:lnTo>
                  <a:pt x="137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8988D-3B33-47B3-91FC-95742A1BACD8}"/>
              </a:ext>
            </a:extLst>
          </p:cNvPr>
          <p:cNvSpPr txBox="1"/>
          <p:nvPr/>
        </p:nvSpPr>
        <p:spPr>
          <a:xfrm>
            <a:off x="3133584" y="17781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857ED-493D-4E44-96E7-A8BC74F20A86}"/>
              </a:ext>
            </a:extLst>
          </p:cNvPr>
          <p:cNvSpPr txBox="1"/>
          <p:nvPr/>
        </p:nvSpPr>
        <p:spPr>
          <a:xfrm>
            <a:off x="3701747" y="292121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4021F-617F-4900-98BF-E78BD3350D77}"/>
              </a:ext>
            </a:extLst>
          </p:cNvPr>
          <p:cNvSpPr txBox="1"/>
          <p:nvPr/>
        </p:nvSpPr>
        <p:spPr>
          <a:xfrm>
            <a:off x="4279374" y="3919067"/>
            <a:ext cx="6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D77F1-0700-444F-BAF7-4BA7E86CC5AA}"/>
              </a:ext>
            </a:extLst>
          </p:cNvPr>
          <p:cNvSpPr txBox="1"/>
          <p:nvPr/>
        </p:nvSpPr>
        <p:spPr>
          <a:xfrm>
            <a:off x="4659370" y="4796848"/>
            <a:ext cx="67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480094-922D-41CC-8199-8753A2592E9F}"/>
              </a:ext>
            </a:extLst>
          </p:cNvPr>
          <p:cNvGrpSpPr/>
          <p:nvPr/>
        </p:nvGrpSpPr>
        <p:grpSpPr>
          <a:xfrm>
            <a:off x="6839713" y="5066400"/>
            <a:ext cx="4462903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60125E-1DF0-4819-BD98-E4BD57BB6B5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6B45D2-7F18-4920-A8E1-C3F21EA92FB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16FCB-8A21-4DC8-87FB-7D888168A54F}"/>
              </a:ext>
            </a:extLst>
          </p:cNvPr>
          <p:cNvGrpSpPr/>
          <p:nvPr/>
        </p:nvGrpSpPr>
        <p:grpSpPr>
          <a:xfrm>
            <a:off x="6485947" y="4025269"/>
            <a:ext cx="4816668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AF476A-4D71-4239-BD80-FE60476264C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9EE7E6-27EF-40DF-B2E7-A4A2B8EDE3F8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E5A2E-2AD8-4C42-9F68-5ECF94AC17C1}"/>
              </a:ext>
            </a:extLst>
          </p:cNvPr>
          <p:cNvGrpSpPr/>
          <p:nvPr/>
        </p:nvGrpSpPr>
        <p:grpSpPr>
          <a:xfrm>
            <a:off x="5600790" y="2984137"/>
            <a:ext cx="5701826" cy="856254"/>
            <a:chOff x="2320213" y="4388490"/>
            <a:chExt cx="2800748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85BA6-0765-42B9-B96F-24286DEFC78D}"/>
                </a:ext>
              </a:extLst>
            </p:cNvPr>
            <p:cNvSpPr txBox="1"/>
            <p:nvPr/>
          </p:nvSpPr>
          <p:spPr>
            <a:xfrm>
              <a:off x="2326809" y="4598413"/>
              <a:ext cx="2794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949EE5-AA8B-4E4A-9E65-F6155F37C1AA}"/>
                </a:ext>
              </a:extLst>
            </p:cNvPr>
            <p:cNvSpPr txBox="1"/>
            <p:nvPr/>
          </p:nvSpPr>
          <p:spPr>
            <a:xfrm>
              <a:off x="2320213" y="4388490"/>
              <a:ext cx="277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DFB2B7-79A1-42FA-835C-4197BAF9014C}"/>
              </a:ext>
            </a:extLst>
          </p:cNvPr>
          <p:cNvGrpSpPr/>
          <p:nvPr/>
        </p:nvGrpSpPr>
        <p:grpSpPr>
          <a:xfrm>
            <a:off x="5148704" y="1943005"/>
            <a:ext cx="6153912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71B930-BC23-425A-883F-55883DE559F8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B30AF4-673F-4A65-BDB3-031F66E5AC03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F1B5BB9-2580-4071-86F3-3D8AB3AEBD0D}"/>
              </a:ext>
            </a:extLst>
          </p:cNvPr>
          <p:cNvSpPr txBox="1"/>
          <p:nvPr/>
        </p:nvSpPr>
        <p:spPr>
          <a:xfrm rot="18900000">
            <a:off x="1430383" y="3037633"/>
            <a:ext cx="209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8B823-1059-4ACC-9C76-85EF4352403E}"/>
              </a:ext>
            </a:extLst>
          </p:cNvPr>
          <p:cNvSpPr txBox="1"/>
          <p:nvPr/>
        </p:nvSpPr>
        <p:spPr>
          <a:xfrm rot="18900000">
            <a:off x="2396671" y="3848276"/>
            <a:ext cx="186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9BDA4E-4E20-42DB-8FC0-971A494C0881}"/>
              </a:ext>
            </a:extLst>
          </p:cNvPr>
          <p:cNvSpPr txBox="1"/>
          <p:nvPr/>
        </p:nvSpPr>
        <p:spPr>
          <a:xfrm rot="18900000">
            <a:off x="3211429" y="4573656"/>
            <a:ext cx="166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FDF5E39B-B7B4-4A02-88AF-0232C586DF8D}"/>
              </a:ext>
            </a:extLst>
          </p:cNvPr>
          <p:cNvSpPr/>
          <p:nvPr/>
        </p:nvSpPr>
        <p:spPr>
          <a:xfrm flipH="1">
            <a:off x="1352372" y="39791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50B1E31E-9A51-4FF2-82E4-22500E8B3B0B}"/>
              </a:ext>
            </a:extLst>
          </p:cNvPr>
          <p:cNvSpPr/>
          <p:nvPr/>
        </p:nvSpPr>
        <p:spPr>
          <a:xfrm>
            <a:off x="4155123" y="5603622"/>
            <a:ext cx="333743" cy="333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DB42B8DE-90FA-41C8-9066-6667BA6F1C0A}"/>
              </a:ext>
            </a:extLst>
          </p:cNvPr>
          <p:cNvSpPr/>
          <p:nvPr/>
        </p:nvSpPr>
        <p:spPr>
          <a:xfrm>
            <a:off x="2410276" y="4690872"/>
            <a:ext cx="349510" cy="2921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10510146-AA9B-4CB2-B969-1699A1848061}"/>
              </a:ext>
            </a:extLst>
          </p:cNvPr>
          <p:cNvSpPr/>
          <p:nvPr/>
        </p:nvSpPr>
        <p:spPr>
          <a:xfrm>
            <a:off x="3350377" y="5210260"/>
            <a:ext cx="183197" cy="39941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3365F9-5234-46B1-9154-2B1FC2C3F0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39FD7-79D6-4582-B5C2-F47891C4C707}"/>
              </a:ext>
            </a:extLst>
          </p:cNvPr>
          <p:cNvSpPr txBox="1"/>
          <p:nvPr/>
        </p:nvSpPr>
        <p:spPr>
          <a:xfrm>
            <a:off x="7948246" y="4848138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33AA1-7F1E-4744-891F-7461D9C31699}"/>
              </a:ext>
            </a:extLst>
          </p:cNvPr>
          <p:cNvSpPr txBox="1"/>
          <p:nvPr/>
        </p:nvSpPr>
        <p:spPr>
          <a:xfrm>
            <a:off x="7948246" y="5348383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A9872-3E48-4458-9433-5781D121D0A0}"/>
              </a:ext>
            </a:extLst>
          </p:cNvPr>
          <p:cNvSpPr txBox="1"/>
          <p:nvPr/>
        </p:nvSpPr>
        <p:spPr>
          <a:xfrm>
            <a:off x="9927704" y="755869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521D4-4A6C-4D83-A4C7-D1A620C960B5}"/>
              </a:ext>
            </a:extLst>
          </p:cNvPr>
          <p:cNvSpPr txBox="1"/>
          <p:nvPr/>
        </p:nvSpPr>
        <p:spPr>
          <a:xfrm>
            <a:off x="9927704" y="1817638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8895D-4975-4E17-88EA-89E98DA939FC}"/>
              </a:ext>
            </a:extLst>
          </p:cNvPr>
          <p:cNvSpPr txBox="1"/>
          <p:nvPr/>
        </p:nvSpPr>
        <p:spPr>
          <a:xfrm>
            <a:off x="9927704" y="2879407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" name="Group 33">
            <a:extLst>
              <a:ext uri="{FF2B5EF4-FFF2-40B4-BE49-F238E27FC236}">
                <a16:creationId xmlns:a16="http://schemas.microsoft.com/office/drawing/2014/main" id="{0DD95A6E-606C-4850-AB38-3E1ED0B0C7B9}"/>
              </a:ext>
            </a:extLst>
          </p:cNvPr>
          <p:cNvGrpSpPr/>
          <p:nvPr/>
        </p:nvGrpSpPr>
        <p:grpSpPr>
          <a:xfrm>
            <a:off x="6583682" y="781594"/>
            <a:ext cx="3191622" cy="871880"/>
            <a:chOff x="-475010" y="1114177"/>
            <a:chExt cx="4928532" cy="871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E7FEE0-855F-4603-AD3F-A909A8AB41BF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FB36CA-9A48-474D-8A72-717530D1775A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0533EED4-7686-4DB1-BA84-2C97D2171CF6}"/>
              </a:ext>
            </a:extLst>
          </p:cNvPr>
          <p:cNvGrpSpPr/>
          <p:nvPr/>
        </p:nvGrpSpPr>
        <p:grpSpPr>
          <a:xfrm>
            <a:off x="6583682" y="1845876"/>
            <a:ext cx="3191622" cy="871880"/>
            <a:chOff x="-475010" y="1114177"/>
            <a:chExt cx="4928532" cy="871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364912-BDBD-49E3-93D5-346ACEE96F0E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696FA7-762E-4AA0-8D8E-FD7B4494535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DF62F357-F879-4069-87E4-5DA952C9C7D9}"/>
              </a:ext>
            </a:extLst>
          </p:cNvPr>
          <p:cNvGrpSpPr/>
          <p:nvPr/>
        </p:nvGrpSpPr>
        <p:grpSpPr>
          <a:xfrm>
            <a:off x="6583682" y="2905132"/>
            <a:ext cx="3191622" cy="871880"/>
            <a:chOff x="-475010" y="1114177"/>
            <a:chExt cx="4928532" cy="8718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9FBC73-901B-4B37-AD3D-FF0B9BD3B50A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A28F18-42BA-4CB2-BF76-2066A7F9B32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182F91-740C-46E7-ACD9-1F1F839B6E33}"/>
              </a:ext>
            </a:extLst>
          </p:cNvPr>
          <p:cNvGrpSpPr/>
          <p:nvPr/>
        </p:nvGrpSpPr>
        <p:grpSpPr>
          <a:xfrm>
            <a:off x="-1" y="5388374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4A33D3C7-D567-4929-91B2-435BFA4E91D9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89F83967-B27B-4232-AD95-414E55CA2A2D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5C727900-F35A-47FD-908D-9C98B5E98685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1357B333-3BAB-4F63-BC8F-5C3C3E8CEDF9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5C04B6C-19B7-4C9F-A98E-4FC52B05683B}"/>
              </a:ext>
            </a:extLst>
          </p:cNvPr>
          <p:cNvSpPr txBox="1">
            <a:spLocks/>
          </p:cNvSpPr>
          <p:nvPr/>
        </p:nvSpPr>
        <p:spPr>
          <a:xfrm>
            <a:off x="478970" y="5224331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243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3A3F7521-C428-4AF7-984F-C0D23396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accent5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C890C8C-C420-41C1-A617-A2292216EA28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chevron">
            <a:avLst>
              <a:gd name="adj" fmla="val 25577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EA5D368-3F3D-4D2C-88D2-0687F9DAA551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65C1463-6DCD-449A-9FFA-30221B16AF60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FAB224A-5BB1-4F1F-A484-3515EFC285C8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8C2232-53AF-4650-8A44-90CCBF5063BD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6E7AFA-C9ED-4B00-B3D8-D528B44E1A7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C06FDD-D5CA-4A09-81FC-42D533FB36F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635B6F-9B47-4095-906C-98486E7DB06B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2CD36C-D064-40E4-8CC2-51853694912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75208E-67BD-44F9-B009-5DEF96510E92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8E4F8D-D082-4D0A-9B9F-6D90F04E357F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9F8BCC-6974-430A-86C0-593B5173E8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AE74FC-6320-41BB-B9AA-91C0B40550F9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F17440-7812-454A-B27F-5279CD7E8105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9A011D-9965-4672-A76F-391403B2B4F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49DC2F-F4DD-4ED7-A6E6-56C51CDBC030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CE9612-3B53-4B29-825B-7E388A1A1956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13BA7-6237-4659-9B0D-4BF1CE1BC526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34D32C-89AD-4D66-A971-57ECC0EC2555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531AF1-DDD7-43BC-AF39-5511AF8E7CEA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F6E100-3768-4FE3-8EBA-9FF64BD04059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9563D3-843A-43A8-94A1-93F9B84A60DD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A9B2AC-68D6-46BD-BAA6-4806665B20FE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8D9948-99A7-472E-82D6-B2E970100091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2636C8-3AD3-4169-9378-3A37F8FF8778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E693A9-615D-45BD-80BB-AA3C126D6FCD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7B88D8-A664-446F-8672-10B27787EA5F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783AA4-CE44-49D0-8CC2-86280F543F7E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9481F9A0-9E42-436B-BDE9-BC679D4D0753}"/>
              </a:ext>
            </a:extLst>
          </p:cNvPr>
          <p:cNvGrpSpPr/>
          <p:nvPr/>
        </p:nvGrpSpPr>
        <p:grpSpPr>
          <a:xfrm>
            <a:off x="1055616" y="1911983"/>
            <a:ext cx="10080768" cy="3663634"/>
            <a:chOff x="1055616" y="1911983"/>
            <a:chExt cx="10080768" cy="36636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16009D-D734-43F2-9122-56735353E39F}"/>
                </a:ext>
              </a:extLst>
            </p:cNvPr>
            <p:cNvGrpSpPr/>
            <p:nvPr/>
          </p:nvGrpSpPr>
          <p:grpSpPr>
            <a:xfrm>
              <a:off x="1055616" y="1911983"/>
              <a:ext cx="2195857" cy="3460827"/>
              <a:chOff x="2928601" y="1839555"/>
              <a:chExt cx="2195857" cy="346082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67D5243-9CF1-4682-ADEB-E57F127435DC}"/>
                  </a:ext>
                </a:extLst>
              </p:cNvPr>
              <p:cNvGrpSpPr/>
              <p:nvPr/>
            </p:nvGrpSpPr>
            <p:grpSpPr>
              <a:xfrm>
                <a:off x="2928601" y="1839555"/>
                <a:ext cx="1638459" cy="3291840"/>
                <a:chOff x="1095362" y="1839555"/>
                <a:chExt cx="1533860" cy="3291840"/>
              </a:xfrm>
              <a:solidFill>
                <a:schemeClr val="accent1"/>
              </a:solidFill>
            </p:grpSpPr>
            <p:sp>
              <p:nvSpPr>
                <p:cNvPr id="14" name="Arrow: Pentagon 13">
                  <a:extLst>
                    <a:ext uri="{FF2B5EF4-FFF2-40B4-BE49-F238E27FC236}">
                      <a16:creationId xmlns:a16="http://schemas.microsoft.com/office/drawing/2014/main" id="{14B11A7B-1619-4F56-937C-45FAE73202E9}"/>
                    </a:ext>
                  </a:extLst>
                </p:cNvPr>
                <p:cNvSpPr/>
                <p:nvPr/>
              </p:nvSpPr>
              <p:spPr>
                <a:xfrm>
                  <a:off x="1131598" y="1839555"/>
                  <a:ext cx="1497624" cy="461665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838CA21-6945-4FD8-BCDE-2FD61A1D65D5}"/>
                    </a:ext>
                  </a:extLst>
                </p:cNvPr>
                <p:cNvSpPr/>
                <p:nvPr/>
              </p:nvSpPr>
              <p:spPr>
                <a:xfrm>
                  <a:off x="1095362" y="1839555"/>
                  <a:ext cx="45719" cy="32918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A3D40C-2034-42D2-9C33-5367ABD03A33}"/>
                  </a:ext>
                </a:extLst>
              </p:cNvPr>
              <p:cNvSpPr/>
              <p:nvPr/>
            </p:nvSpPr>
            <p:spPr>
              <a:xfrm>
                <a:off x="3112778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1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5693FA5-CDFF-45C5-B3AA-721F53A533AD}"/>
                  </a:ext>
                </a:extLst>
              </p:cNvPr>
              <p:cNvSpPr/>
              <p:nvPr/>
            </p:nvSpPr>
            <p:spPr>
              <a:xfrm>
                <a:off x="2933692" y="4927070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F94C25-048D-451E-858B-AE6B152F8F69}"/>
                </a:ext>
              </a:extLst>
            </p:cNvPr>
            <p:cNvGrpSpPr/>
            <p:nvPr/>
          </p:nvGrpSpPr>
          <p:grpSpPr>
            <a:xfrm>
              <a:off x="3004495" y="1911983"/>
              <a:ext cx="2198440" cy="3460827"/>
              <a:chOff x="4771911" y="1839555"/>
              <a:chExt cx="2198440" cy="346082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B7F5967-E141-45B1-B3B1-2A3D0F09F893}"/>
                  </a:ext>
                </a:extLst>
              </p:cNvPr>
              <p:cNvGrpSpPr/>
              <p:nvPr/>
            </p:nvGrpSpPr>
            <p:grpSpPr>
              <a:xfrm>
                <a:off x="4771911" y="1839555"/>
                <a:ext cx="1638459" cy="3291840"/>
                <a:chOff x="1105433" y="1839555"/>
                <a:chExt cx="1533860" cy="3291840"/>
              </a:xfrm>
              <a:solidFill>
                <a:schemeClr val="accent2"/>
              </a:solidFill>
            </p:grpSpPr>
            <p:sp>
              <p:nvSpPr>
                <p:cNvPr id="20" name="Arrow: Pentagon 19">
                  <a:extLst>
                    <a:ext uri="{FF2B5EF4-FFF2-40B4-BE49-F238E27FC236}">
                      <a16:creationId xmlns:a16="http://schemas.microsoft.com/office/drawing/2014/main" id="{85947916-A02B-44D1-B180-B4D90992C508}"/>
                    </a:ext>
                  </a:extLst>
                </p:cNvPr>
                <p:cNvSpPr/>
                <p:nvPr/>
              </p:nvSpPr>
              <p:spPr>
                <a:xfrm>
                  <a:off x="1141669" y="1839555"/>
                  <a:ext cx="1497624" cy="461665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AF19C27-3D6D-439F-8219-1C96CD4D679E}"/>
                    </a:ext>
                  </a:extLst>
                </p:cNvPr>
                <p:cNvSpPr/>
                <p:nvPr/>
              </p:nvSpPr>
              <p:spPr>
                <a:xfrm>
                  <a:off x="1105433" y="1839555"/>
                  <a:ext cx="45719" cy="32918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1C65031-CD5D-40C3-B48A-779E14FB2080}"/>
                  </a:ext>
                </a:extLst>
              </p:cNvPr>
              <p:cNvSpPr/>
              <p:nvPr/>
            </p:nvSpPr>
            <p:spPr>
              <a:xfrm>
                <a:off x="4958671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30854D5-952F-4123-8CFF-F1B976D51303}"/>
                  </a:ext>
                </a:extLst>
              </p:cNvPr>
              <p:cNvSpPr/>
              <p:nvPr/>
            </p:nvSpPr>
            <p:spPr>
              <a:xfrm>
                <a:off x="4773751" y="4932769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82B9DB-A098-4043-B0D9-4FDFE85EF218}"/>
                </a:ext>
              </a:extLst>
            </p:cNvPr>
            <p:cNvGrpSpPr/>
            <p:nvPr/>
          </p:nvGrpSpPr>
          <p:grpSpPr>
            <a:xfrm>
              <a:off x="4955957" y="1911983"/>
              <a:ext cx="2203235" cy="3460827"/>
              <a:chOff x="6604463" y="1839555"/>
              <a:chExt cx="2203235" cy="346082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60EF9B8-9D62-41BB-9C5D-053DF80037B7}"/>
                  </a:ext>
                </a:extLst>
              </p:cNvPr>
              <p:cNvGrpSpPr/>
              <p:nvPr/>
            </p:nvGrpSpPr>
            <p:grpSpPr>
              <a:xfrm>
                <a:off x="6604463" y="1839555"/>
                <a:ext cx="1638459" cy="3291840"/>
                <a:chOff x="1105433" y="1839555"/>
                <a:chExt cx="1533860" cy="3291840"/>
              </a:xfrm>
              <a:solidFill>
                <a:schemeClr val="accent3"/>
              </a:solidFill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640CA914-F27D-4E0E-99F9-4EFC78F4264B}"/>
                    </a:ext>
                  </a:extLst>
                </p:cNvPr>
                <p:cNvSpPr/>
                <p:nvPr/>
              </p:nvSpPr>
              <p:spPr>
                <a:xfrm>
                  <a:off x="1141669" y="1839555"/>
                  <a:ext cx="1497624" cy="461665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F8FAA08-2D3F-49DD-9FB3-9683AC5826DD}"/>
                    </a:ext>
                  </a:extLst>
                </p:cNvPr>
                <p:cNvSpPr/>
                <p:nvPr/>
              </p:nvSpPr>
              <p:spPr>
                <a:xfrm>
                  <a:off x="1105433" y="1839555"/>
                  <a:ext cx="45719" cy="32918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73BE3C-EE33-4018-82AC-96F8B75E2F74}"/>
                  </a:ext>
                </a:extLst>
              </p:cNvPr>
              <p:cNvSpPr/>
              <p:nvPr/>
            </p:nvSpPr>
            <p:spPr>
              <a:xfrm>
                <a:off x="6796018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37F479A-8717-49D1-8DE3-044C81B5DC31}"/>
                  </a:ext>
                </a:extLst>
              </p:cNvPr>
              <p:cNvSpPr/>
              <p:nvPr/>
            </p:nvSpPr>
            <p:spPr>
              <a:xfrm>
                <a:off x="6613810" y="493846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87AB79-06CF-4862-BA96-6EDB97647679}"/>
                </a:ext>
              </a:extLst>
            </p:cNvPr>
            <p:cNvGrpSpPr/>
            <p:nvPr/>
          </p:nvGrpSpPr>
          <p:grpSpPr>
            <a:xfrm>
              <a:off x="6863836" y="1911983"/>
              <a:ext cx="2200021" cy="3460827"/>
              <a:chOff x="1085291" y="1839555"/>
              <a:chExt cx="2200021" cy="34608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CF81669-E48D-4B1F-8299-6924CA1D78E3}"/>
                  </a:ext>
                </a:extLst>
              </p:cNvPr>
              <p:cNvGrpSpPr/>
              <p:nvPr/>
            </p:nvGrpSpPr>
            <p:grpSpPr>
              <a:xfrm>
                <a:off x="1085291" y="1839555"/>
                <a:ext cx="1638459" cy="3291840"/>
                <a:chOff x="1085291" y="1839555"/>
                <a:chExt cx="1533860" cy="3291840"/>
              </a:xfrm>
            </p:grpSpPr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547B4A7B-A711-414F-96C7-72D02AA4855F}"/>
                    </a:ext>
                  </a:extLst>
                </p:cNvPr>
                <p:cNvSpPr/>
                <p:nvPr/>
              </p:nvSpPr>
              <p:spPr>
                <a:xfrm>
                  <a:off x="1121527" y="1839555"/>
                  <a:ext cx="1497624" cy="461665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EAD018-6E54-4E6C-A611-2351D866FC12}"/>
                    </a:ext>
                  </a:extLst>
                </p:cNvPr>
                <p:cNvSpPr/>
                <p:nvPr/>
              </p:nvSpPr>
              <p:spPr>
                <a:xfrm>
                  <a:off x="1085291" y="1839555"/>
                  <a:ext cx="45719" cy="329184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05D3A6-EEEE-48CD-AAB1-0037861B7A9C}"/>
                  </a:ext>
                </a:extLst>
              </p:cNvPr>
              <p:cNvSpPr/>
              <p:nvPr/>
            </p:nvSpPr>
            <p:spPr>
              <a:xfrm>
                <a:off x="1273632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0AB2DA-4C35-495E-84C0-AE85374AAB23}"/>
                  </a:ext>
                </a:extLst>
              </p:cNvPr>
              <p:cNvSpPr/>
              <p:nvPr/>
            </p:nvSpPr>
            <p:spPr>
              <a:xfrm>
                <a:off x="1093633" y="4932769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4487A2-03F9-4E21-807F-9F230E03ED86}"/>
                </a:ext>
              </a:extLst>
            </p:cNvPr>
            <p:cNvGrpSpPr/>
            <p:nvPr/>
          </p:nvGrpSpPr>
          <p:grpSpPr>
            <a:xfrm>
              <a:off x="8752248" y="1911983"/>
              <a:ext cx="2384136" cy="3663634"/>
              <a:chOff x="8453870" y="1839555"/>
              <a:chExt cx="2384136" cy="366363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F45492D-E804-4C62-B6ED-AD6453C51621}"/>
                  </a:ext>
                </a:extLst>
              </p:cNvPr>
              <p:cNvGrpSpPr/>
              <p:nvPr/>
            </p:nvGrpSpPr>
            <p:grpSpPr>
              <a:xfrm>
                <a:off x="8453870" y="1839555"/>
                <a:ext cx="1638459" cy="3291840"/>
                <a:chOff x="1085291" y="1839555"/>
                <a:chExt cx="1533860" cy="3291840"/>
              </a:xfrm>
              <a:solidFill>
                <a:schemeClr val="accent4"/>
              </a:solidFill>
            </p:grpSpPr>
            <p:sp>
              <p:nvSpPr>
                <p:cNvPr id="32" name="Arrow: Pentagon 31">
                  <a:extLst>
                    <a:ext uri="{FF2B5EF4-FFF2-40B4-BE49-F238E27FC236}">
                      <a16:creationId xmlns:a16="http://schemas.microsoft.com/office/drawing/2014/main" id="{C1E4E4E7-B123-44C2-B514-D20D1FBC29D2}"/>
                    </a:ext>
                  </a:extLst>
                </p:cNvPr>
                <p:cNvSpPr/>
                <p:nvPr/>
              </p:nvSpPr>
              <p:spPr>
                <a:xfrm>
                  <a:off x="1121527" y="1839555"/>
                  <a:ext cx="1497624" cy="461665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A86D25A-05DA-4EE3-972E-D26323E763AA}"/>
                    </a:ext>
                  </a:extLst>
                </p:cNvPr>
                <p:cNvSpPr/>
                <p:nvPr/>
              </p:nvSpPr>
              <p:spPr>
                <a:xfrm>
                  <a:off x="1085291" y="1839555"/>
                  <a:ext cx="45719" cy="32918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993D8B3B-4686-4BA7-B454-0120B543670D}"/>
                  </a:ext>
                </a:extLst>
              </p:cNvPr>
              <p:cNvSpPr/>
              <p:nvPr/>
            </p:nvSpPr>
            <p:spPr>
              <a:xfrm>
                <a:off x="8628949" y="4733747"/>
                <a:ext cx="2209057" cy="769442"/>
              </a:xfrm>
              <a:prstGeom prst="rightArrow">
                <a:avLst>
                  <a:gd name="adj1" fmla="val 45983"/>
                  <a:gd name="adj2" fmla="val 50000"/>
                </a:avLst>
              </a:prstGeom>
              <a:gradFill flip="none" rotWithShape="1">
                <a:gsLst>
                  <a:gs pos="7565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/>
                  </a:gs>
                  <a:gs pos="0">
                    <a:schemeClr val="accent5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F11C34A-3B47-4625-9E04-68A3E5B57AFC}"/>
                  </a:ext>
                </a:extLst>
              </p:cNvPr>
              <p:cNvSpPr/>
              <p:nvPr/>
            </p:nvSpPr>
            <p:spPr>
              <a:xfrm>
                <a:off x="8453870" y="4944167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B0D0A71-CCBC-4C77-9E49-E21915B08987}"/>
              </a:ext>
            </a:extLst>
          </p:cNvPr>
          <p:cNvSpPr txBox="1"/>
          <p:nvPr/>
        </p:nvSpPr>
        <p:spPr>
          <a:xfrm>
            <a:off x="1078511" y="1900722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2C2394-67F8-42F9-93F8-203F32018DD5}"/>
              </a:ext>
            </a:extLst>
          </p:cNvPr>
          <p:cNvSpPr txBox="1"/>
          <p:nvPr/>
        </p:nvSpPr>
        <p:spPr>
          <a:xfrm>
            <a:off x="3032727" y="1900722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20CF5-0B49-4F16-B35F-E6B0D21078B2}"/>
              </a:ext>
            </a:extLst>
          </p:cNvPr>
          <p:cNvSpPr txBox="1"/>
          <p:nvPr/>
        </p:nvSpPr>
        <p:spPr>
          <a:xfrm>
            <a:off x="4986943" y="1900722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5ED7EC16-F5D4-4F18-819C-52635DE0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352" y="1900722"/>
            <a:ext cx="135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A66407-9785-45E6-861A-EC13DC738EAF}"/>
              </a:ext>
            </a:extLst>
          </p:cNvPr>
          <p:cNvSpPr txBox="1"/>
          <p:nvPr/>
        </p:nvSpPr>
        <p:spPr>
          <a:xfrm>
            <a:off x="8781193" y="1900722"/>
            <a:ext cx="131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A22D32-DA0D-4C21-8456-023A5183CB7E}"/>
              </a:ext>
            </a:extLst>
          </p:cNvPr>
          <p:cNvSpPr txBox="1"/>
          <p:nvPr/>
        </p:nvSpPr>
        <p:spPr>
          <a:xfrm>
            <a:off x="1083993" y="5582055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1F460C-6E8D-4583-9023-490A7B4F49FB}"/>
              </a:ext>
            </a:extLst>
          </p:cNvPr>
          <p:cNvSpPr txBox="1"/>
          <p:nvPr/>
        </p:nvSpPr>
        <p:spPr>
          <a:xfrm>
            <a:off x="3026706" y="5582055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80753C-1941-4C26-86FB-B76AB554877B}"/>
              </a:ext>
            </a:extLst>
          </p:cNvPr>
          <p:cNvSpPr txBox="1"/>
          <p:nvPr/>
        </p:nvSpPr>
        <p:spPr>
          <a:xfrm>
            <a:off x="4969419" y="5582055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8B027D-CF29-4AC8-8459-DAE847D084B4}"/>
              </a:ext>
            </a:extLst>
          </p:cNvPr>
          <p:cNvSpPr txBox="1"/>
          <p:nvPr/>
        </p:nvSpPr>
        <p:spPr>
          <a:xfrm>
            <a:off x="1182904" y="4527436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44ED4F-92FC-43C0-BCC5-AE30D69875E1}"/>
              </a:ext>
            </a:extLst>
          </p:cNvPr>
          <p:cNvSpPr txBox="1"/>
          <p:nvPr/>
        </p:nvSpPr>
        <p:spPr>
          <a:xfrm>
            <a:off x="3142016" y="4527436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2F0BEB-380F-4E33-A5ED-972E9C1E5759}"/>
              </a:ext>
            </a:extLst>
          </p:cNvPr>
          <p:cNvSpPr txBox="1"/>
          <p:nvPr/>
        </p:nvSpPr>
        <p:spPr>
          <a:xfrm>
            <a:off x="5101128" y="4527436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E0A90EC-4FDD-40C6-B415-E0CCEA8A525D}"/>
              </a:ext>
            </a:extLst>
          </p:cNvPr>
          <p:cNvGrpSpPr/>
          <p:nvPr/>
        </p:nvGrpSpPr>
        <p:grpSpPr>
          <a:xfrm>
            <a:off x="1189065" y="2708633"/>
            <a:ext cx="1663954" cy="1524706"/>
            <a:chOff x="8265486" y="2475464"/>
            <a:chExt cx="3283552" cy="152470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8DFD15F-D165-40AF-8C1D-1F7C3FF9661B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3F311-4B81-41A5-A112-5E666C2ED88B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1A0D67-6BAB-4E72-AFE9-1A7A7A2BECE9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655507A-F420-4EF3-B86B-701B3C48B5B3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0ACA29-9269-41B7-95ED-175A08DACA9D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CE7D87C-1CDB-441C-960F-5D0AAF31138A}"/>
              </a:ext>
            </a:extLst>
          </p:cNvPr>
          <p:cNvGrpSpPr/>
          <p:nvPr/>
        </p:nvGrpSpPr>
        <p:grpSpPr>
          <a:xfrm>
            <a:off x="3144983" y="2708633"/>
            <a:ext cx="1663954" cy="1524706"/>
            <a:chOff x="8265486" y="2475464"/>
            <a:chExt cx="3283552" cy="152470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6EAC4CD-E081-431A-86DB-98B328B6106E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4DE987-22E7-4934-AD83-0A405C81B92A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6D9862B-C24F-4F6A-B7A6-CD66E201C20F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6D930D-7D53-4DE8-9E0F-CFF384F9FD8F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60EECB9-E728-439D-AF40-BC24F0D4EAD4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3BB467-1A37-4C19-B3B5-F766EDACF1DC}"/>
              </a:ext>
            </a:extLst>
          </p:cNvPr>
          <p:cNvGrpSpPr/>
          <p:nvPr/>
        </p:nvGrpSpPr>
        <p:grpSpPr>
          <a:xfrm>
            <a:off x="5100901" y="2708633"/>
            <a:ext cx="1663954" cy="1524706"/>
            <a:chOff x="8265486" y="2475464"/>
            <a:chExt cx="3283552" cy="152470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F59C625-D075-4CD9-8FEA-B37E4767374E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AF602B8-C19D-408A-8768-0AF6D3298390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0B0255-B954-4941-B0EA-EAB22E5993CF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EAFBA77-AD6F-46BA-B271-31437242F00C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1FDB46D-DA46-4798-B8E4-8F6363A7A2A8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0CE29B6-522A-4BAB-AB04-0831B936642E}"/>
              </a:ext>
            </a:extLst>
          </p:cNvPr>
          <p:cNvSpPr txBox="1"/>
          <p:nvPr/>
        </p:nvSpPr>
        <p:spPr>
          <a:xfrm>
            <a:off x="6902543" y="5582055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F6790C-576E-478B-9C56-9C49BD56163B}"/>
              </a:ext>
            </a:extLst>
          </p:cNvPr>
          <p:cNvSpPr txBox="1"/>
          <p:nvPr/>
        </p:nvSpPr>
        <p:spPr>
          <a:xfrm>
            <a:off x="6985055" y="4527436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2EC019-9397-43FF-B4DC-5E4643952778}"/>
              </a:ext>
            </a:extLst>
          </p:cNvPr>
          <p:cNvGrpSpPr/>
          <p:nvPr/>
        </p:nvGrpSpPr>
        <p:grpSpPr>
          <a:xfrm>
            <a:off x="6994410" y="2708633"/>
            <a:ext cx="1663954" cy="1524706"/>
            <a:chOff x="8265486" y="2475464"/>
            <a:chExt cx="3283552" cy="152470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8FDA78-C880-4A6B-9976-4D927F2D39AD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EE5A4E-D27E-40AB-A2D4-B12E232A21A7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FD72F5-61BB-4CAE-9606-7118B940B184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0E33974-6938-49B1-B312-207BD25DEFE4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23192DB-B500-47F3-BBFF-3926D6F1BC9B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385F6CB-73CC-4BE9-A016-F86137184C03}"/>
              </a:ext>
            </a:extLst>
          </p:cNvPr>
          <p:cNvSpPr txBox="1"/>
          <p:nvPr/>
        </p:nvSpPr>
        <p:spPr>
          <a:xfrm>
            <a:off x="8752165" y="5582055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1BA076-F0AD-424D-BEC8-AEFF724707D2}"/>
              </a:ext>
            </a:extLst>
          </p:cNvPr>
          <p:cNvSpPr txBox="1"/>
          <p:nvPr/>
        </p:nvSpPr>
        <p:spPr>
          <a:xfrm>
            <a:off x="8900273" y="4527436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0F1A9B-39C0-4CE4-AE98-EA167DFEF31E}"/>
              </a:ext>
            </a:extLst>
          </p:cNvPr>
          <p:cNvGrpSpPr/>
          <p:nvPr/>
        </p:nvGrpSpPr>
        <p:grpSpPr>
          <a:xfrm>
            <a:off x="8896852" y="2708633"/>
            <a:ext cx="1663954" cy="1524706"/>
            <a:chOff x="8265486" y="2475464"/>
            <a:chExt cx="3283552" cy="152470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E83ABF2-CC22-4F4D-B38B-23FDC30B6CF3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C9B6B6E-90A6-4305-830F-006152166378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4692AF-F1DE-4AC7-B57F-3A47F9FBECAB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E3601E-4479-4D33-B74A-0B03D60501B9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632D35C-FF3D-4077-952E-3048152E5464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8FECA7C-CD3E-4D5B-9971-AC0F65EC35B6}"/>
              </a:ext>
            </a:extLst>
          </p:cNvPr>
          <p:cNvGrpSpPr/>
          <p:nvPr/>
        </p:nvGrpSpPr>
        <p:grpSpPr>
          <a:xfrm>
            <a:off x="882186" y="1931218"/>
            <a:ext cx="10427628" cy="4345756"/>
            <a:chOff x="882186" y="1931218"/>
            <a:chExt cx="10427628" cy="4345756"/>
          </a:xfrm>
        </p:grpSpPr>
        <p:sp>
          <p:nvSpPr>
            <p:cNvPr id="3" name="Right Arrow 5">
              <a:extLst>
                <a:ext uri="{FF2B5EF4-FFF2-40B4-BE49-F238E27FC236}">
                  <a16:creationId xmlns:a16="http://schemas.microsoft.com/office/drawing/2014/main" id="{6B693E5B-82CF-422B-A15D-A6C0A1304CDF}"/>
                </a:ext>
              </a:extLst>
            </p:cNvPr>
            <p:cNvSpPr/>
            <p:nvPr/>
          </p:nvSpPr>
          <p:spPr>
            <a:xfrm>
              <a:off x="5720192" y="2067743"/>
              <a:ext cx="698780" cy="58787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ight Arrow 9">
              <a:extLst>
                <a:ext uri="{FF2B5EF4-FFF2-40B4-BE49-F238E27FC236}">
                  <a16:creationId xmlns:a16="http://schemas.microsoft.com/office/drawing/2014/main" id="{9F0FBE7D-C85F-4324-AC2E-EC0D3486C0CC}"/>
                </a:ext>
              </a:extLst>
            </p:cNvPr>
            <p:cNvSpPr/>
            <p:nvPr/>
          </p:nvSpPr>
          <p:spPr>
            <a:xfrm>
              <a:off x="8502378" y="2067743"/>
              <a:ext cx="698780" cy="587871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그룹 31">
              <a:extLst>
                <a:ext uri="{FF2B5EF4-FFF2-40B4-BE49-F238E27FC236}">
                  <a16:creationId xmlns:a16="http://schemas.microsoft.com/office/drawing/2014/main" id="{30C768CE-E570-46B0-BFF7-68E08DF57563}"/>
                </a:ext>
              </a:extLst>
            </p:cNvPr>
            <p:cNvGrpSpPr/>
            <p:nvPr/>
          </p:nvGrpSpPr>
          <p:grpSpPr>
            <a:xfrm>
              <a:off x="3670141" y="1931218"/>
              <a:ext cx="2063762" cy="4345756"/>
              <a:chOff x="3260729" y="1864168"/>
              <a:chExt cx="2063762" cy="4345756"/>
            </a:xfrm>
          </p:grpSpPr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81745AC1-992E-47DD-AEE9-BC5438FD920A}"/>
                  </a:ext>
                </a:extLst>
              </p:cNvPr>
              <p:cNvSpPr/>
              <p:nvPr/>
            </p:nvSpPr>
            <p:spPr>
              <a:xfrm>
                <a:off x="3260729" y="1864168"/>
                <a:ext cx="1728000" cy="100811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27B0DE24-7748-4467-B6BD-99C8EB64F824}"/>
                  </a:ext>
                </a:extLst>
              </p:cNvPr>
              <p:cNvSpPr/>
              <p:nvPr/>
            </p:nvSpPr>
            <p:spPr>
              <a:xfrm rot="5400000">
                <a:off x="2632123" y="3517557"/>
                <a:ext cx="3583367" cy="1801368"/>
              </a:xfrm>
              <a:prstGeom prst="homePlate">
                <a:avLst>
                  <a:gd name="adj" fmla="val 30964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16B122F-990F-4FD6-92F1-0C438847504A}"/>
                  </a:ext>
                </a:extLst>
              </p:cNvPr>
              <p:cNvGrpSpPr/>
              <p:nvPr/>
            </p:nvGrpSpPr>
            <p:grpSpPr>
              <a:xfrm>
                <a:off x="3281729" y="1903116"/>
                <a:ext cx="1673645" cy="678649"/>
                <a:chOff x="3233964" y="1954419"/>
                <a:chExt cx="1410044" cy="678649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421B7EC-8355-49B3-830A-FDA8753CBB37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547B403-B838-4579-A074-12162962D55E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E517A44-7BCF-40D0-96FB-C0A7D9EE5E0D}"/>
                  </a:ext>
                </a:extLst>
              </p:cNvPr>
              <p:cNvGrpSpPr/>
              <p:nvPr/>
            </p:nvGrpSpPr>
            <p:grpSpPr>
              <a:xfrm>
                <a:off x="3648747" y="2761208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1E5B313-8071-4173-A03C-6FB43140ECC0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8FB46AE-126F-4CAA-BD29-4170CF62DE9A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4" name="그룹 1">
              <a:extLst>
                <a:ext uri="{FF2B5EF4-FFF2-40B4-BE49-F238E27FC236}">
                  <a16:creationId xmlns:a16="http://schemas.microsoft.com/office/drawing/2014/main" id="{378102E4-6581-4AE1-83EB-212E5E3C2378}"/>
                </a:ext>
              </a:extLst>
            </p:cNvPr>
            <p:cNvGrpSpPr/>
            <p:nvPr/>
          </p:nvGrpSpPr>
          <p:grpSpPr>
            <a:xfrm>
              <a:off x="6458096" y="1931218"/>
              <a:ext cx="2063762" cy="4345756"/>
              <a:chOff x="6197842" y="1864168"/>
              <a:chExt cx="2063762" cy="4345756"/>
            </a:xfrm>
          </p:grpSpPr>
          <p:sp>
            <p:nvSpPr>
              <p:cNvPr id="15" name="Rounded Rectangle 7">
                <a:extLst>
                  <a:ext uri="{FF2B5EF4-FFF2-40B4-BE49-F238E27FC236}">
                    <a16:creationId xmlns:a16="http://schemas.microsoft.com/office/drawing/2014/main" id="{04715C17-EE66-49E2-B5E2-3ADF2C2D4371}"/>
                  </a:ext>
                </a:extLst>
              </p:cNvPr>
              <p:cNvSpPr/>
              <p:nvPr/>
            </p:nvSpPr>
            <p:spPr>
              <a:xfrm>
                <a:off x="6197842" y="1864168"/>
                <a:ext cx="1728000" cy="100811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6" name="Rounded Rectangle 8">
                <a:extLst>
                  <a:ext uri="{FF2B5EF4-FFF2-40B4-BE49-F238E27FC236}">
                    <a16:creationId xmlns:a16="http://schemas.microsoft.com/office/drawing/2014/main" id="{92499CA4-2E09-403C-8BEC-CAA04DE3015F}"/>
                  </a:ext>
                </a:extLst>
              </p:cNvPr>
              <p:cNvSpPr/>
              <p:nvPr/>
            </p:nvSpPr>
            <p:spPr>
              <a:xfrm rot="5400000">
                <a:off x="5569236" y="3517557"/>
                <a:ext cx="3583367" cy="1801368"/>
              </a:xfrm>
              <a:prstGeom prst="homePlate">
                <a:avLst>
                  <a:gd name="adj" fmla="val 31493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4BD0B8B-1EDB-4523-8592-EA18F0C349A9}"/>
                  </a:ext>
                </a:extLst>
              </p:cNvPr>
              <p:cNvGrpSpPr/>
              <p:nvPr/>
            </p:nvGrpSpPr>
            <p:grpSpPr>
              <a:xfrm>
                <a:off x="6224717" y="1903116"/>
                <a:ext cx="1673645" cy="678649"/>
                <a:chOff x="3233964" y="1954419"/>
                <a:chExt cx="1410044" cy="678649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855B49-EBF0-4637-875A-5BB86232060E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D183F70-B5DD-49E8-8F85-0154F91AE409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31AEBC0-16E9-446C-BB6C-13B48E660FF4}"/>
                  </a:ext>
                </a:extLst>
              </p:cNvPr>
              <p:cNvGrpSpPr/>
              <p:nvPr/>
            </p:nvGrpSpPr>
            <p:grpSpPr>
              <a:xfrm>
                <a:off x="6583028" y="2761208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5B548-DF4C-4395-87B7-C2BDFDE7C2ED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CC63F7B-CB43-488E-B6E1-F2330113009C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3" name="그룹 46">
              <a:extLst>
                <a:ext uri="{FF2B5EF4-FFF2-40B4-BE49-F238E27FC236}">
                  <a16:creationId xmlns:a16="http://schemas.microsoft.com/office/drawing/2014/main" id="{BF502332-E979-4E8F-99C3-8C387AB4D951}"/>
                </a:ext>
              </a:extLst>
            </p:cNvPr>
            <p:cNvGrpSpPr/>
            <p:nvPr/>
          </p:nvGrpSpPr>
          <p:grpSpPr>
            <a:xfrm>
              <a:off x="9246052" y="1931218"/>
              <a:ext cx="2063762" cy="4345756"/>
              <a:chOff x="9134953" y="1864168"/>
              <a:chExt cx="2063762" cy="4345756"/>
            </a:xfrm>
          </p:grpSpPr>
          <p:sp>
            <p:nvSpPr>
              <p:cNvPr id="24" name="Rounded Rectangle 11">
                <a:extLst>
                  <a:ext uri="{FF2B5EF4-FFF2-40B4-BE49-F238E27FC236}">
                    <a16:creationId xmlns:a16="http://schemas.microsoft.com/office/drawing/2014/main" id="{994A6AC2-9CDC-407F-A3D3-190E097A83F6}"/>
                  </a:ext>
                </a:extLst>
              </p:cNvPr>
              <p:cNvSpPr/>
              <p:nvPr/>
            </p:nvSpPr>
            <p:spPr>
              <a:xfrm>
                <a:off x="9134953" y="1864168"/>
                <a:ext cx="1728000" cy="10081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" name="Rounded Rectangle 12">
                <a:extLst>
                  <a:ext uri="{FF2B5EF4-FFF2-40B4-BE49-F238E27FC236}">
                    <a16:creationId xmlns:a16="http://schemas.microsoft.com/office/drawing/2014/main" id="{A4F254FF-31B9-476E-9745-A66C5C9EA073}"/>
                  </a:ext>
                </a:extLst>
              </p:cNvPr>
              <p:cNvSpPr/>
              <p:nvPr/>
            </p:nvSpPr>
            <p:spPr>
              <a:xfrm rot="5400000">
                <a:off x="8506347" y="3517557"/>
                <a:ext cx="3583367" cy="1801368"/>
              </a:xfrm>
              <a:prstGeom prst="homePlate">
                <a:avLst>
                  <a:gd name="adj" fmla="val 29907"/>
                </a:avLst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C548D5D-FC82-4BAF-8691-B4C4EEFC99F1}"/>
                  </a:ext>
                </a:extLst>
              </p:cNvPr>
              <p:cNvGrpSpPr/>
              <p:nvPr/>
            </p:nvGrpSpPr>
            <p:grpSpPr>
              <a:xfrm>
                <a:off x="9167705" y="1903116"/>
                <a:ext cx="1673645" cy="678649"/>
                <a:chOff x="3233964" y="1954419"/>
                <a:chExt cx="1410044" cy="678649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F65AC83-FCAA-46B2-BD0C-2DE019210A5C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F00398-98A0-4ABE-A84F-F212A4DC7E46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1F7EF6C-3DCD-4FBC-A454-B607654755D4}"/>
                  </a:ext>
                </a:extLst>
              </p:cNvPr>
              <p:cNvGrpSpPr/>
              <p:nvPr/>
            </p:nvGrpSpPr>
            <p:grpSpPr>
              <a:xfrm>
                <a:off x="9526834" y="2761208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2683DE-753D-455F-9828-8888486162A0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DECFEC6-75B3-4A00-902D-740B9A5314DF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2" name="Right Arrow 5">
              <a:extLst>
                <a:ext uri="{FF2B5EF4-FFF2-40B4-BE49-F238E27FC236}">
                  <a16:creationId xmlns:a16="http://schemas.microsoft.com/office/drawing/2014/main" id="{70AC06F3-5405-4082-A326-9BEE715B552C}"/>
                </a:ext>
              </a:extLst>
            </p:cNvPr>
            <p:cNvSpPr/>
            <p:nvPr/>
          </p:nvSpPr>
          <p:spPr>
            <a:xfrm>
              <a:off x="2938005" y="2067743"/>
              <a:ext cx="698780" cy="587871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3" name="그룹 45">
              <a:extLst>
                <a:ext uri="{FF2B5EF4-FFF2-40B4-BE49-F238E27FC236}">
                  <a16:creationId xmlns:a16="http://schemas.microsoft.com/office/drawing/2014/main" id="{4BEB221F-FF5E-48D7-BD81-E6C1BAB00838}"/>
                </a:ext>
              </a:extLst>
            </p:cNvPr>
            <p:cNvGrpSpPr/>
            <p:nvPr/>
          </p:nvGrpSpPr>
          <p:grpSpPr>
            <a:xfrm>
              <a:off x="882186" y="1931218"/>
              <a:ext cx="2063762" cy="4345756"/>
              <a:chOff x="326708" y="1931217"/>
              <a:chExt cx="2063762" cy="4345756"/>
            </a:xfrm>
          </p:grpSpPr>
          <p:sp>
            <p:nvSpPr>
              <p:cNvPr id="34" name="Rounded Rectangle 3">
                <a:extLst>
                  <a:ext uri="{FF2B5EF4-FFF2-40B4-BE49-F238E27FC236}">
                    <a16:creationId xmlns:a16="http://schemas.microsoft.com/office/drawing/2014/main" id="{37658B76-1FF9-4226-AFC0-50C41E88BFEA}"/>
                  </a:ext>
                </a:extLst>
              </p:cNvPr>
              <p:cNvSpPr/>
              <p:nvPr/>
            </p:nvSpPr>
            <p:spPr>
              <a:xfrm>
                <a:off x="326708" y="1931217"/>
                <a:ext cx="1728000" cy="100811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4">
                <a:extLst>
                  <a:ext uri="{FF2B5EF4-FFF2-40B4-BE49-F238E27FC236}">
                    <a16:creationId xmlns:a16="http://schemas.microsoft.com/office/drawing/2014/main" id="{CA37034F-3CD4-4613-8CD4-1B70196B32C1}"/>
                  </a:ext>
                </a:extLst>
              </p:cNvPr>
              <p:cNvSpPr/>
              <p:nvPr/>
            </p:nvSpPr>
            <p:spPr>
              <a:xfrm rot="5400000">
                <a:off x="-301898" y="3584606"/>
                <a:ext cx="3583367" cy="1801368"/>
              </a:xfrm>
              <a:prstGeom prst="homePlate">
                <a:avLst>
                  <a:gd name="adj" fmla="val 30964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36" name="Group 13">
                <a:extLst>
                  <a:ext uri="{FF2B5EF4-FFF2-40B4-BE49-F238E27FC236}">
                    <a16:creationId xmlns:a16="http://schemas.microsoft.com/office/drawing/2014/main" id="{49FC1CF6-59B4-4B7A-9D9A-CB088B6AF22C}"/>
                  </a:ext>
                </a:extLst>
              </p:cNvPr>
              <p:cNvGrpSpPr/>
              <p:nvPr/>
            </p:nvGrpSpPr>
            <p:grpSpPr>
              <a:xfrm>
                <a:off x="338741" y="1970165"/>
                <a:ext cx="1673645" cy="678649"/>
                <a:chOff x="3233964" y="1954419"/>
                <a:chExt cx="1410044" cy="678649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211D730-231B-4C30-80B4-01220D9EFD81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30682E-183B-436B-82DF-50C0F7676B30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7" name="Group 22">
                <a:extLst>
                  <a:ext uri="{FF2B5EF4-FFF2-40B4-BE49-F238E27FC236}">
                    <a16:creationId xmlns:a16="http://schemas.microsoft.com/office/drawing/2014/main" id="{E8442426-AF35-42F3-AE4B-07B14A0E33C6}"/>
                  </a:ext>
                </a:extLst>
              </p:cNvPr>
              <p:cNvGrpSpPr/>
              <p:nvPr/>
            </p:nvGrpSpPr>
            <p:grpSpPr>
              <a:xfrm>
                <a:off x="714726" y="2828257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A1C53C2-3A37-4488-90C6-1FF526C80A0D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90CE087-C594-483C-B697-B420085494D5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52C96-E9E1-487C-820E-03D502D9323E}"/>
              </a:ext>
            </a:extLst>
          </p:cNvPr>
          <p:cNvSpPr txBox="1"/>
          <p:nvPr/>
        </p:nvSpPr>
        <p:spPr>
          <a:xfrm>
            <a:off x="6491151" y="5571990"/>
            <a:ext cx="48528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179FA2-61EA-4B32-BDFA-1436201EA063}"/>
              </a:ext>
            </a:extLst>
          </p:cNvPr>
          <p:cNvSpPr/>
          <p:nvPr/>
        </p:nvSpPr>
        <p:spPr>
          <a:xfrm>
            <a:off x="821871" y="522513"/>
            <a:ext cx="10560232" cy="4572001"/>
          </a:xfrm>
          <a:prstGeom prst="roundRect">
            <a:avLst>
              <a:gd name="adj" fmla="val 497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F1E80-8BFE-441E-B69A-0E99337C4F0C}"/>
              </a:ext>
            </a:extLst>
          </p:cNvPr>
          <p:cNvSpPr txBox="1"/>
          <p:nvPr/>
        </p:nvSpPr>
        <p:spPr>
          <a:xfrm>
            <a:off x="1281778" y="1262339"/>
            <a:ext cx="96404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Easy to change colors, photos and Text. 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7C345-4A31-44FE-AC5C-F7299547588B}"/>
              </a:ext>
            </a:extLst>
          </p:cNvPr>
          <p:cNvSpPr txBox="1"/>
          <p:nvPr/>
        </p:nvSpPr>
        <p:spPr>
          <a:xfrm>
            <a:off x="1281778" y="822459"/>
            <a:ext cx="964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517277" y="5754870"/>
            <a:ext cx="48528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9D6292-BF1B-4009-BAD1-6F5D878DDFE8}"/>
              </a:ext>
            </a:extLst>
          </p:cNvPr>
          <p:cNvSpPr/>
          <p:nvPr/>
        </p:nvSpPr>
        <p:spPr>
          <a:xfrm>
            <a:off x="821871" y="522513"/>
            <a:ext cx="4852852" cy="3448595"/>
          </a:xfrm>
          <a:prstGeom prst="roundRect">
            <a:avLst>
              <a:gd name="adj" fmla="val 497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B9BB4C-EF6E-42D8-8041-B99A29691861}"/>
              </a:ext>
            </a:extLst>
          </p:cNvPr>
          <p:cNvSpPr/>
          <p:nvPr/>
        </p:nvSpPr>
        <p:spPr>
          <a:xfrm>
            <a:off x="6517277" y="522513"/>
            <a:ext cx="4852852" cy="4833258"/>
          </a:xfrm>
          <a:prstGeom prst="roundRect">
            <a:avLst>
              <a:gd name="adj" fmla="val 497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1BA43-E3CB-48C8-9292-AD8235F34ACF}"/>
              </a:ext>
            </a:extLst>
          </p:cNvPr>
          <p:cNvSpPr txBox="1"/>
          <p:nvPr/>
        </p:nvSpPr>
        <p:spPr>
          <a:xfrm>
            <a:off x="1196254" y="788609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4F782-DAD3-4608-BD1C-0CB24EE717AE}"/>
              </a:ext>
            </a:extLst>
          </p:cNvPr>
          <p:cNvSpPr txBox="1"/>
          <p:nvPr/>
        </p:nvSpPr>
        <p:spPr>
          <a:xfrm>
            <a:off x="1196252" y="1212022"/>
            <a:ext cx="41247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1507C-BEAE-4DF1-B989-346B40CA91BF}"/>
              </a:ext>
            </a:extLst>
          </p:cNvPr>
          <p:cNvSpPr txBox="1"/>
          <p:nvPr/>
        </p:nvSpPr>
        <p:spPr>
          <a:xfrm>
            <a:off x="6881317" y="788609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C3D96-4611-46F8-A734-7132815E5647}"/>
              </a:ext>
            </a:extLst>
          </p:cNvPr>
          <p:cNvSpPr txBox="1"/>
          <p:nvPr/>
        </p:nvSpPr>
        <p:spPr>
          <a:xfrm>
            <a:off x="6881317" y="1212022"/>
            <a:ext cx="41247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444A0E-9CD2-4C60-BE9C-51CBB159E1CD}"/>
              </a:ext>
            </a:extLst>
          </p:cNvPr>
          <p:cNvGrpSpPr/>
          <p:nvPr/>
        </p:nvGrpSpPr>
        <p:grpSpPr>
          <a:xfrm>
            <a:off x="8446545" y="4100087"/>
            <a:ext cx="896591" cy="834303"/>
            <a:chOff x="1954664" y="4708862"/>
            <a:chExt cx="1066829" cy="9927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BAB7BC-EBA8-447B-A345-CB92604AD7DE}"/>
                </a:ext>
              </a:extLst>
            </p:cNvPr>
            <p:cNvSpPr/>
            <p:nvPr/>
          </p:nvSpPr>
          <p:spPr>
            <a:xfrm rot="4500000">
              <a:off x="2081674" y="4761756"/>
              <a:ext cx="812810" cy="106682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BEB11C-EA68-41FB-8542-D6630B7165E1}"/>
                </a:ext>
              </a:extLst>
            </p:cNvPr>
            <p:cNvSpPr/>
            <p:nvPr/>
          </p:nvSpPr>
          <p:spPr>
            <a:xfrm rot="4500000">
              <a:off x="2221090" y="4668309"/>
              <a:ext cx="609914" cy="905945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4271E-A4FF-45B8-8B26-6761BC3618B5}"/>
                </a:ext>
              </a:extLst>
            </p:cNvPr>
            <p:cNvSpPr/>
            <p:nvPr/>
          </p:nvSpPr>
          <p:spPr>
            <a:xfrm rot="4500000">
              <a:off x="2265114" y="4600089"/>
              <a:ext cx="408248" cy="625794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E38A46-7D7D-401A-85A7-1B94AF9A068A}"/>
              </a:ext>
            </a:extLst>
          </p:cNvPr>
          <p:cNvGrpSpPr/>
          <p:nvPr/>
        </p:nvGrpSpPr>
        <p:grpSpPr>
          <a:xfrm flipH="1">
            <a:off x="10141345" y="4100087"/>
            <a:ext cx="896591" cy="834303"/>
            <a:chOff x="1954664" y="4708862"/>
            <a:chExt cx="1066829" cy="992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EDCE847-69D3-430F-8EE1-8BBCF27D38CF}"/>
                </a:ext>
              </a:extLst>
            </p:cNvPr>
            <p:cNvSpPr/>
            <p:nvPr/>
          </p:nvSpPr>
          <p:spPr>
            <a:xfrm rot="4500000">
              <a:off x="2081674" y="4761756"/>
              <a:ext cx="812810" cy="106682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ABCD00-032C-4F39-89FC-1A4DC27650E2}"/>
                </a:ext>
              </a:extLst>
            </p:cNvPr>
            <p:cNvSpPr/>
            <p:nvPr/>
          </p:nvSpPr>
          <p:spPr>
            <a:xfrm rot="4500000">
              <a:off x="2221090" y="4668309"/>
              <a:ext cx="609914" cy="905945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4CF8464-01D0-4BC6-984C-13F8D785C615}"/>
                </a:ext>
              </a:extLst>
            </p:cNvPr>
            <p:cNvSpPr/>
            <p:nvPr/>
          </p:nvSpPr>
          <p:spPr>
            <a:xfrm rot="4500000">
              <a:off x="2265114" y="4600089"/>
              <a:ext cx="408248" cy="625794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850B9-0DDA-4358-ABDF-45534CDE5D36}"/>
              </a:ext>
            </a:extLst>
          </p:cNvPr>
          <p:cNvGrpSpPr/>
          <p:nvPr/>
        </p:nvGrpSpPr>
        <p:grpSpPr>
          <a:xfrm>
            <a:off x="8460621" y="2324711"/>
            <a:ext cx="2586558" cy="2586558"/>
            <a:chOff x="4575623" y="1846845"/>
            <a:chExt cx="3077675" cy="30776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65F7D3-96ED-4668-BCF8-9EA256BA5857}"/>
                </a:ext>
              </a:extLst>
            </p:cNvPr>
            <p:cNvSpPr/>
            <p:nvPr/>
          </p:nvSpPr>
          <p:spPr>
            <a:xfrm>
              <a:off x="4575623" y="1846845"/>
              <a:ext cx="3077675" cy="3077675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6104B7-088F-4E9A-B114-83885284B80C}"/>
                </a:ext>
              </a:extLst>
            </p:cNvPr>
            <p:cNvSpPr/>
            <p:nvPr/>
          </p:nvSpPr>
          <p:spPr>
            <a:xfrm>
              <a:off x="4594012" y="1863970"/>
              <a:ext cx="3049348" cy="2982998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8721CF6-A7E3-45C4-8C5C-27F8FF3B44C6}"/>
              </a:ext>
            </a:extLst>
          </p:cNvPr>
          <p:cNvGrpSpPr/>
          <p:nvPr/>
        </p:nvGrpSpPr>
        <p:grpSpPr>
          <a:xfrm>
            <a:off x="7545291" y="1053345"/>
            <a:ext cx="1526915" cy="4108891"/>
            <a:chOff x="7545291" y="1053345"/>
            <a:chExt cx="1526915" cy="4108891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34B92A-AEB4-44BE-B210-09C1BD67C81C}"/>
                </a:ext>
              </a:extLst>
            </p:cNvPr>
            <p:cNvSpPr/>
            <p:nvPr/>
          </p:nvSpPr>
          <p:spPr>
            <a:xfrm rot="4500000">
              <a:off x="6254303" y="2344333"/>
              <a:ext cx="4108891" cy="1526915"/>
            </a:xfrm>
            <a:custGeom>
              <a:avLst/>
              <a:gdLst>
                <a:gd name="connsiteX0" fmla="*/ 2523192 w 4108891"/>
                <a:gd name="connsiteY0" fmla="*/ 1007320 h 1526915"/>
                <a:gd name="connsiteX1" fmla="*/ 2523118 w 4108891"/>
                <a:gd name="connsiteY1" fmla="*/ 1007653 h 1526915"/>
                <a:gd name="connsiteX2" fmla="*/ 2524485 w 4108891"/>
                <a:gd name="connsiteY2" fmla="*/ 1007727 h 1526915"/>
                <a:gd name="connsiteX3" fmla="*/ 2523192 w 4108891"/>
                <a:gd name="connsiteY3" fmla="*/ 1007320 h 1526915"/>
                <a:gd name="connsiteX4" fmla="*/ 2379280 w 4108891"/>
                <a:gd name="connsiteY4" fmla="*/ 566787 h 1526915"/>
                <a:gd name="connsiteX5" fmla="*/ 2379244 w 4108891"/>
                <a:gd name="connsiteY5" fmla="*/ 567749 h 1526915"/>
                <a:gd name="connsiteX6" fmla="*/ 2380761 w 4108891"/>
                <a:gd name="connsiteY6" fmla="*/ 567268 h 1526915"/>
                <a:gd name="connsiteX7" fmla="*/ 2379280 w 4108891"/>
                <a:gd name="connsiteY7" fmla="*/ 566787 h 1526915"/>
                <a:gd name="connsiteX8" fmla="*/ 0 w 4108891"/>
                <a:gd name="connsiteY8" fmla="*/ 990924 h 1526915"/>
                <a:gd name="connsiteX9" fmla="*/ 265517 w 4108891"/>
                <a:gd name="connsiteY9" fmla="*/ 0 h 1526915"/>
                <a:gd name="connsiteX10" fmla="*/ 269270 w 4108891"/>
                <a:gd name="connsiteY10" fmla="*/ 1492 h 1526915"/>
                <a:gd name="connsiteX11" fmla="*/ 1677580 w 4108891"/>
                <a:gd name="connsiteY11" fmla="*/ 482354 h 1526915"/>
                <a:gd name="connsiteX12" fmla="*/ 2179468 w 4108891"/>
                <a:gd name="connsiteY12" fmla="*/ 464598 h 1526915"/>
                <a:gd name="connsiteX13" fmla="*/ 2445856 w 4108891"/>
                <a:gd name="connsiteY13" fmla="*/ 585316 h 1526915"/>
                <a:gd name="connsiteX14" fmla="*/ 2510394 w 4108891"/>
                <a:gd name="connsiteY14" fmla="*/ 611982 h 1526915"/>
                <a:gd name="connsiteX15" fmla="*/ 2581666 w 4108891"/>
                <a:gd name="connsiteY15" fmla="*/ 640054 h 1526915"/>
                <a:gd name="connsiteX16" fmla="*/ 2706085 w 4108891"/>
                <a:gd name="connsiteY16" fmla="*/ 682735 h 1526915"/>
                <a:gd name="connsiteX17" fmla="*/ 2920230 w 4108891"/>
                <a:gd name="connsiteY17" fmla="*/ 733665 h 1526915"/>
                <a:gd name="connsiteX18" fmla="*/ 3051269 w 4108891"/>
                <a:gd name="connsiteY18" fmla="*/ 748237 h 1526915"/>
                <a:gd name="connsiteX19" fmla="*/ 3270518 w 4108891"/>
                <a:gd name="connsiteY19" fmla="*/ 781968 h 1526915"/>
                <a:gd name="connsiteX20" fmla="*/ 3335428 w 4108891"/>
                <a:gd name="connsiteY20" fmla="*/ 808153 h 1526915"/>
                <a:gd name="connsiteX21" fmla="*/ 3374300 w 4108891"/>
                <a:gd name="connsiteY21" fmla="*/ 881939 h 1526915"/>
                <a:gd name="connsiteX22" fmla="*/ 3374447 w 4108891"/>
                <a:gd name="connsiteY22" fmla="*/ 895181 h 1526915"/>
                <a:gd name="connsiteX23" fmla="*/ 3321448 w 4108891"/>
                <a:gd name="connsiteY23" fmla="*/ 1010057 h 1526915"/>
                <a:gd name="connsiteX24" fmla="*/ 3311683 w 4108891"/>
                <a:gd name="connsiteY24" fmla="*/ 1020340 h 1526915"/>
                <a:gd name="connsiteX25" fmla="*/ 3285682 w 4108891"/>
                <a:gd name="connsiteY25" fmla="*/ 1036724 h 1526915"/>
                <a:gd name="connsiteX26" fmla="*/ 3258610 w 4108891"/>
                <a:gd name="connsiteY26" fmla="*/ 1049336 h 1526915"/>
                <a:gd name="connsiteX27" fmla="*/ 3164814 w 4108891"/>
                <a:gd name="connsiteY27" fmla="*/ 1073894 h 1526915"/>
                <a:gd name="connsiteX28" fmla="*/ 3089511 w 4108891"/>
                <a:gd name="connsiteY28" fmla="*/ 1079368 h 1526915"/>
                <a:gd name="connsiteX29" fmla="*/ 2978556 w 4108891"/>
                <a:gd name="connsiteY29" fmla="*/ 1070492 h 1526915"/>
                <a:gd name="connsiteX30" fmla="*/ 2796624 w 4108891"/>
                <a:gd name="connsiteY30" fmla="*/ 1038202 h 1526915"/>
                <a:gd name="connsiteX31" fmla="*/ 2670172 w 4108891"/>
                <a:gd name="connsiteY31" fmla="*/ 1017085 h 1526915"/>
                <a:gd name="connsiteX32" fmla="*/ 2654304 w 4108891"/>
                <a:gd name="connsiteY32" fmla="*/ 1014902 h 1526915"/>
                <a:gd name="connsiteX33" fmla="*/ 2639066 w 4108891"/>
                <a:gd name="connsiteY33" fmla="*/ 1013016 h 1526915"/>
                <a:gd name="connsiteX34" fmla="*/ 2633444 w 4108891"/>
                <a:gd name="connsiteY34" fmla="*/ 1012978 h 1526915"/>
                <a:gd name="connsiteX35" fmla="*/ 2574489 w 4108891"/>
                <a:gd name="connsiteY35" fmla="*/ 1009132 h 1526915"/>
                <a:gd name="connsiteX36" fmla="*/ 2560620 w 4108891"/>
                <a:gd name="connsiteY36" fmla="*/ 1007801 h 1526915"/>
                <a:gd name="connsiteX37" fmla="*/ 2554924 w 4108891"/>
                <a:gd name="connsiteY37" fmla="*/ 1007985 h 1526915"/>
                <a:gd name="connsiteX38" fmla="*/ 2545567 w 4108891"/>
                <a:gd name="connsiteY38" fmla="*/ 1009318 h 1526915"/>
                <a:gd name="connsiteX39" fmla="*/ 2541462 w 4108891"/>
                <a:gd name="connsiteY39" fmla="*/ 1009244 h 1526915"/>
                <a:gd name="connsiteX40" fmla="*/ 2586214 w 4108891"/>
                <a:gd name="connsiteY40" fmla="*/ 1017121 h 1526915"/>
                <a:gd name="connsiteX41" fmla="*/ 2805057 w 4108891"/>
                <a:gd name="connsiteY41" fmla="*/ 1069011 h 1526915"/>
                <a:gd name="connsiteX42" fmla="*/ 3000710 w 4108891"/>
                <a:gd name="connsiteY42" fmla="*/ 1105812 h 1526915"/>
                <a:gd name="connsiteX43" fmla="*/ 3103049 w 4108891"/>
                <a:gd name="connsiteY43" fmla="*/ 1108881 h 1526915"/>
                <a:gd name="connsiteX44" fmla="*/ 3264008 w 4108891"/>
                <a:gd name="connsiteY44" fmla="*/ 1062984 h 1526915"/>
                <a:gd name="connsiteX45" fmla="*/ 3297887 w 4108891"/>
                <a:gd name="connsiteY45" fmla="*/ 1035650 h 1526915"/>
                <a:gd name="connsiteX46" fmla="*/ 3305136 w 4108891"/>
                <a:gd name="connsiteY46" fmla="*/ 1030362 h 1526915"/>
                <a:gd name="connsiteX47" fmla="*/ 3423009 w 4108891"/>
                <a:gd name="connsiteY47" fmla="*/ 965638 h 1526915"/>
                <a:gd name="connsiteX48" fmla="*/ 3505155 w 4108891"/>
                <a:gd name="connsiteY48" fmla="*/ 896993 h 1526915"/>
                <a:gd name="connsiteX49" fmla="*/ 3596618 w 4108891"/>
                <a:gd name="connsiteY49" fmla="*/ 785702 h 1526915"/>
                <a:gd name="connsiteX50" fmla="*/ 3751700 w 4108891"/>
                <a:gd name="connsiteY50" fmla="*/ 534610 h 1526915"/>
                <a:gd name="connsiteX51" fmla="*/ 3878114 w 4108891"/>
                <a:gd name="connsiteY51" fmla="*/ 340731 h 1526915"/>
                <a:gd name="connsiteX52" fmla="*/ 3969505 w 4108891"/>
                <a:gd name="connsiteY52" fmla="*/ 243682 h 1526915"/>
                <a:gd name="connsiteX53" fmla="*/ 3975127 w 4108891"/>
                <a:gd name="connsiteY53" fmla="*/ 234250 h 1526915"/>
                <a:gd name="connsiteX54" fmla="*/ 3980158 w 4108891"/>
                <a:gd name="connsiteY54" fmla="*/ 225965 h 1526915"/>
                <a:gd name="connsiteX55" fmla="*/ 3981045 w 4108891"/>
                <a:gd name="connsiteY55" fmla="*/ 227334 h 1526915"/>
                <a:gd name="connsiteX56" fmla="*/ 3980713 w 4108891"/>
                <a:gd name="connsiteY56" fmla="*/ 228222 h 1526915"/>
                <a:gd name="connsiteX57" fmla="*/ 3987777 w 4108891"/>
                <a:gd name="connsiteY57" fmla="*/ 233398 h 1526915"/>
                <a:gd name="connsiteX58" fmla="*/ 4029977 w 4108891"/>
                <a:gd name="connsiteY58" fmla="*/ 216755 h 1526915"/>
                <a:gd name="connsiteX59" fmla="*/ 4058309 w 4108891"/>
                <a:gd name="connsiteY59" fmla="*/ 216719 h 1526915"/>
                <a:gd name="connsiteX60" fmla="*/ 4102506 w 4108891"/>
                <a:gd name="connsiteY60" fmla="*/ 250265 h 1526915"/>
                <a:gd name="connsiteX61" fmla="*/ 4107980 w 4108891"/>
                <a:gd name="connsiteY61" fmla="*/ 272086 h 1526915"/>
                <a:gd name="connsiteX62" fmla="*/ 4108054 w 4108891"/>
                <a:gd name="connsiteY62" fmla="*/ 290727 h 1526915"/>
                <a:gd name="connsiteX63" fmla="*/ 4107831 w 4108891"/>
                <a:gd name="connsiteY63" fmla="*/ 296239 h 1526915"/>
                <a:gd name="connsiteX64" fmla="*/ 4106241 w 4108891"/>
                <a:gd name="connsiteY64" fmla="*/ 305928 h 1526915"/>
                <a:gd name="connsiteX65" fmla="*/ 4079760 w 4108891"/>
                <a:gd name="connsiteY65" fmla="*/ 400204 h 1526915"/>
                <a:gd name="connsiteX66" fmla="*/ 4021803 w 4108891"/>
                <a:gd name="connsiteY66" fmla="*/ 542858 h 1526915"/>
                <a:gd name="connsiteX67" fmla="*/ 3909886 w 4108891"/>
                <a:gd name="connsiteY67" fmla="*/ 782855 h 1526915"/>
                <a:gd name="connsiteX68" fmla="*/ 3804403 w 4108891"/>
                <a:gd name="connsiteY68" fmla="*/ 977325 h 1526915"/>
                <a:gd name="connsiteX69" fmla="*/ 3740530 w 4108891"/>
                <a:gd name="connsiteY69" fmla="*/ 1056732 h 1526915"/>
                <a:gd name="connsiteX70" fmla="*/ 3679761 w 4108891"/>
                <a:gd name="connsiteY70" fmla="*/ 1116464 h 1526915"/>
                <a:gd name="connsiteX71" fmla="*/ 3595213 w 4108891"/>
                <a:gd name="connsiteY71" fmla="*/ 1190582 h 1526915"/>
                <a:gd name="connsiteX72" fmla="*/ 3480078 w 4108891"/>
                <a:gd name="connsiteY72" fmla="*/ 1283861 h 1526915"/>
                <a:gd name="connsiteX73" fmla="*/ 3380660 w 4108891"/>
                <a:gd name="connsiteY73" fmla="*/ 1357350 h 1526915"/>
                <a:gd name="connsiteX74" fmla="*/ 3266636 w 4108891"/>
                <a:gd name="connsiteY74" fmla="*/ 1432838 h 1526915"/>
                <a:gd name="connsiteX75" fmla="*/ 3091103 w 4108891"/>
                <a:gd name="connsiteY75" fmla="*/ 1510951 h 1526915"/>
                <a:gd name="connsiteX76" fmla="*/ 3059110 w 4108891"/>
                <a:gd name="connsiteY76" fmla="*/ 1518273 h 1526915"/>
                <a:gd name="connsiteX77" fmla="*/ 3049493 w 4108891"/>
                <a:gd name="connsiteY77" fmla="*/ 1520049 h 1526915"/>
                <a:gd name="connsiteX78" fmla="*/ 3048569 w 4108891"/>
                <a:gd name="connsiteY78" fmla="*/ 1520013 h 1526915"/>
                <a:gd name="connsiteX79" fmla="*/ 3047681 w 4108891"/>
                <a:gd name="connsiteY79" fmla="*/ 1520161 h 1526915"/>
                <a:gd name="connsiteX80" fmla="*/ 3037992 w 4108891"/>
                <a:gd name="connsiteY80" fmla="*/ 1521899 h 1526915"/>
                <a:gd name="connsiteX81" fmla="*/ 3034366 w 4108891"/>
                <a:gd name="connsiteY81" fmla="*/ 1522083 h 1526915"/>
                <a:gd name="connsiteX82" fmla="*/ 3022754 w 4108891"/>
                <a:gd name="connsiteY82" fmla="*/ 1523785 h 1526915"/>
                <a:gd name="connsiteX83" fmla="*/ 3017243 w 4108891"/>
                <a:gd name="connsiteY83" fmla="*/ 1524006 h 1526915"/>
                <a:gd name="connsiteX84" fmla="*/ 2996198 w 4108891"/>
                <a:gd name="connsiteY84" fmla="*/ 1525709 h 1526915"/>
                <a:gd name="connsiteX85" fmla="*/ 2986803 w 4108891"/>
                <a:gd name="connsiteY85" fmla="*/ 1525966 h 1526915"/>
                <a:gd name="connsiteX86" fmla="*/ 2943198 w 4108891"/>
                <a:gd name="connsiteY86" fmla="*/ 1525893 h 1526915"/>
                <a:gd name="connsiteX87" fmla="*/ 2933841 w 4108891"/>
                <a:gd name="connsiteY87" fmla="*/ 1525709 h 1526915"/>
                <a:gd name="connsiteX88" fmla="*/ 2909023 w 4108891"/>
                <a:gd name="connsiteY88" fmla="*/ 1524080 h 1526915"/>
                <a:gd name="connsiteX89" fmla="*/ 2903401 w 4108891"/>
                <a:gd name="connsiteY89" fmla="*/ 1523823 h 1526915"/>
                <a:gd name="connsiteX90" fmla="*/ 2886167 w 4108891"/>
                <a:gd name="connsiteY90" fmla="*/ 1522083 h 1526915"/>
                <a:gd name="connsiteX91" fmla="*/ 2882504 w 4108891"/>
                <a:gd name="connsiteY91" fmla="*/ 1521935 h 1526915"/>
                <a:gd name="connsiteX92" fmla="*/ 2869079 w 4108891"/>
                <a:gd name="connsiteY92" fmla="*/ 1520308 h 1526915"/>
                <a:gd name="connsiteX93" fmla="*/ 2865343 w 4108891"/>
                <a:gd name="connsiteY93" fmla="*/ 1520087 h 1526915"/>
                <a:gd name="connsiteX94" fmla="*/ 2853878 w 4108891"/>
                <a:gd name="connsiteY94" fmla="*/ 1518459 h 1526915"/>
                <a:gd name="connsiteX95" fmla="*/ 2850143 w 4108891"/>
                <a:gd name="connsiteY95" fmla="*/ 1518200 h 1526915"/>
                <a:gd name="connsiteX96" fmla="*/ 2840563 w 4108891"/>
                <a:gd name="connsiteY96" fmla="*/ 1516573 h 1526915"/>
                <a:gd name="connsiteX97" fmla="*/ 2836828 w 4108891"/>
                <a:gd name="connsiteY97" fmla="*/ 1516314 h 1526915"/>
                <a:gd name="connsiteX98" fmla="*/ 2827212 w 4108891"/>
                <a:gd name="connsiteY98" fmla="*/ 1514649 h 1526915"/>
                <a:gd name="connsiteX99" fmla="*/ 2802615 w 4108891"/>
                <a:gd name="connsiteY99" fmla="*/ 1510618 h 1526915"/>
                <a:gd name="connsiteX100" fmla="*/ 2792926 w 4108891"/>
                <a:gd name="connsiteY100" fmla="*/ 1508768 h 1526915"/>
                <a:gd name="connsiteX101" fmla="*/ 2709597 w 4108891"/>
                <a:gd name="connsiteY101" fmla="*/ 1490793 h 1526915"/>
                <a:gd name="connsiteX102" fmla="*/ 2417672 w 4108891"/>
                <a:gd name="connsiteY102" fmla="*/ 1401030 h 1526915"/>
                <a:gd name="connsiteX103" fmla="*/ 2206881 w 4108891"/>
                <a:gd name="connsiteY103" fmla="*/ 1309015 h 1526915"/>
                <a:gd name="connsiteX104" fmla="*/ 1629721 w 4108891"/>
                <a:gd name="connsiteY104" fmla="*/ 1126182 h 152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108891" h="1526915">
                  <a:moveTo>
                    <a:pt x="2523192" y="1007320"/>
                  </a:moveTo>
                  <a:lnTo>
                    <a:pt x="2523118" y="1007653"/>
                  </a:lnTo>
                  <a:cubicBezTo>
                    <a:pt x="2523561" y="1007654"/>
                    <a:pt x="2524042" y="1007690"/>
                    <a:pt x="2524485" y="1007727"/>
                  </a:cubicBezTo>
                  <a:cubicBezTo>
                    <a:pt x="2524042" y="1007580"/>
                    <a:pt x="2523635" y="1007468"/>
                    <a:pt x="2523192" y="1007320"/>
                  </a:cubicBezTo>
                  <a:close/>
                  <a:moveTo>
                    <a:pt x="2379280" y="566787"/>
                  </a:moveTo>
                  <a:cubicBezTo>
                    <a:pt x="2379280" y="567083"/>
                    <a:pt x="2379280" y="567378"/>
                    <a:pt x="2379244" y="567749"/>
                  </a:cubicBezTo>
                  <a:cubicBezTo>
                    <a:pt x="2379725" y="567563"/>
                    <a:pt x="2380168" y="567378"/>
                    <a:pt x="2380761" y="567268"/>
                  </a:cubicBezTo>
                  <a:cubicBezTo>
                    <a:pt x="2380242" y="567083"/>
                    <a:pt x="2379761" y="566970"/>
                    <a:pt x="2379280" y="566787"/>
                  </a:cubicBezTo>
                  <a:close/>
                  <a:moveTo>
                    <a:pt x="0" y="990924"/>
                  </a:moveTo>
                  <a:lnTo>
                    <a:pt x="265517" y="0"/>
                  </a:lnTo>
                  <a:lnTo>
                    <a:pt x="269270" y="1492"/>
                  </a:lnTo>
                  <a:cubicBezTo>
                    <a:pt x="976350" y="278391"/>
                    <a:pt x="1549841" y="477194"/>
                    <a:pt x="1677580" y="482354"/>
                  </a:cubicBezTo>
                  <a:cubicBezTo>
                    <a:pt x="1854348" y="471918"/>
                    <a:pt x="2051421" y="447438"/>
                    <a:pt x="2179468" y="464598"/>
                  </a:cubicBezTo>
                  <a:cubicBezTo>
                    <a:pt x="2307514" y="481759"/>
                    <a:pt x="2390701" y="560752"/>
                    <a:pt x="2445856" y="585316"/>
                  </a:cubicBezTo>
                  <a:cubicBezTo>
                    <a:pt x="2501010" y="609881"/>
                    <a:pt x="2488882" y="603093"/>
                    <a:pt x="2510394" y="611982"/>
                  </a:cubicBezTo>
                  <a:cubicBezTo>
                    <a:pt x="2512649" y="612981"/>
                    <a:pt x="2562322" y="632658"/>
                    <a:pt x="2581666" y="640054"/>
                  </a:cubicBezTo>
                  <a:cubicBezTo>
                    <a:pt x="2584661" y="641202"/>
                    <a:pt x="2691918" y="678520"/>
                    <a:pt x="2706085" y="682735"/>
                  </a:cubicBezTo>
                  <a:cubicBezTo>
                    <a:pt x="2776540" y="703670"/>
                    <a:pt x="2847516" y="722309"/>
                    <a:pt x="2920230" y="733665"/>
                  </a:cubicBezTo>
                  <a:cubicBezTo>
                    <a:pt x="2963687" y="740470"/>
                    <a:pt x="3007479" y="744242"/>
                    <a:pt x="3051269" y="748237"/>
                  </a:cubicBezTo>
                  <a:cubicBezTo>
                    <a:pt x="3125017" y="754968"/>
                    <a:pt x="3198693" y="762735"/>
                    <a:pt x="3270518" y="781968"/>
                  </a:cubicBezTo>
                  <a:cubicBezTo>
                    <a:pt x="3293154" y="788034"/>
                    <a:pt x="3315789" y="794765"/>
                    <a:pt x="3335428" y="808153"/>
                  </a:cubicBezTo>
                  <a:cubicBezTo>
                    <a:pt x="3370083" y="831750"/>
                    <a:pt x="3372081" y="856826"/>
                    <a:pt x="3374300" y="881939"/>
                  </a:cubicBezTo>
                  <a:cubicBezTo>
                    <a:pt x="3374669" y="886340"/>
                    <a:pt x="3374412" y="890778"/>
                    <a:pt x="3374447" y="895181"/>
                  </a:cubicBezTo>
                  <a:cubicBezTo>
                    <a:pt x="3369898" y="939525"/>
                    <a:pt x="3354475" y="978841"/>
                    <a:pt x="3321448" y="1010057"/>
                  </a:cubicBezTo>
                  <a:cubicBezTo>
                    <a:pt x="3318007" y="1013311"/>
                    <a:pt x="3314938" y="1016899"/>
                    <a:pt x="3311683" y="1020340"/>
                  </a:cubicBezTo>
                  <a:cubicBezTo>
                    <a:pt x="3302992" y="1025776"/>
                    <a:pt x="3294226" y="1031064"/>
                    <a:pt x="3285682" y="1036724"/>
                  </a:cubicBezTo>
                  <a:cubicBezTo>
                    <a:pt x="3277287" y="1042309"/>
                    <a:pt x="3268003" y="1045896"/>
                    <a:pt x="3258610" y="1049336"/>
                  </a:cubicBezTo>
                  <a:cubicBezTo>
                    <a:pt x="3228651" y="1062503"/>
                    <a:pt x="3197103" y="1069530"/>
                    <a:pt x="3164814" y="1073894"/>
                  </a:cubicBezTo>
                  <a:cubicBezTo>
                    <a:pt x="3139813" y="1077259"/>
                    <a:pt x="3114736" y="1080070"/>
                    <a:pt x="3089511" y="1079368"/>
                  </a:cubicBezTo>
                  <a:cubicBezTo>
                    <a:pt x="3052416" y="1078332"/>
                    <a:pt x="3015467" y="1075299"/>
                    <a:pt x="2978556" y="1070492"/>
                  </a:cubicBezTo>
                  <a:cubicBezTo>
                    <a:pt x="2917381" y="1062465"/>
                    <a:pt x="2857131" y="1049779"/>
                    <a:pt x="2796624" y="1038202"/>
                  </a:cubicBezTo>
                  <a:cubicBezTo>
                    <a:pt x="2754646" y="1030178"/>
                    <a:pt x="2712371" y="1023890"/>
                    <a:pt x="2670172" y="1017085"/>
                  </a:cubicBezTo>
                  <a:cubicBezTo>
                    <a:pt x="2664919" y="1016233"/>
                    <a:pt x="2659483" y="1016604"/>
                    <a:pt x="2654304" y="1014902"/>
                  </a:cubicBezTo>
                  <a:cubicBezTo>
                    <a:pt x="2649238" y="1014126"/>
                    <a:pt x="2643763" y="1016678"/>
                    <a:pt x="2639066" y="1013016"/>
                  </a:cubicBezTo>
                  <a:cubicBezTo>
                    <a:pt x="2637218" y="1011240"/>
                    <a:pt x="2635332" y="1011869"/>
                    <a:pt x="2633444" y="1012978"/>
                  </a:cubicBezTo>
                  <a:cubicBezTo>
                    <a:pt x="2613695" y="1013311"/>
                    <a:pt x="2594276" y="1008504"/>
                    <a:pt x="2574489" y="1009132"/>
                  </a:cubicBezTo>
                  <a:cubicBezTo>
                    <a:pt x="2570089" y="1006877"/>
                    <a:pt x="2565132" y="1009206"/>
                    <a:pt x="2560620" y="1007801"/>
                  </a:cubicBezTo>
                  <a:cubicBezTo>
                    <a:pt x="2558992" y="1007875"/>
                    <a:pt x="2557106" y="1007911"/>
                    <a:pt x="2554924" y="1007985"/>
                  </a:cubicBezTo>
                  <a:cubicBezTo>
                    <a:pt x="2551743" y="1008097"/>
                    <a:pt x="2548637" y="1008504"/>
                    <a:pt x="2545567" y="1009318"/>
                  </a:cubicBezTo>
                  <a:cubicBezTo>
                    <a:pt x="2544198" y="1009244"/>
                    <a:pt x="2542831" y="1009244"/>
                    <a:pt x="2541462" y="1009244"/>
                  </a:cubicBezTo>
                  <a:cubicBezTo>
                    <a:pt x="2555998" y="1011242"/>
                    <a:pt x="2571051" y="1014532"/>
                    <a:pt x="2586214" y="1017121"/>
                  </a:cubicBezTo>
                  <a:cubicBezTo>
                    <a:pt x="2660259" y="1029769"/>
                    <a:pt x="2732566" y="1049817"/>
                    <a:pt x="2805057" y="1069011"/>
                  </a:cubicBezTo>
                  <a:cubicBezTo>
                    <a:pt x="2869374" y="1086062"/>
                    <a:pt x="2934320" y="1099488"/>
                    <a:pt x="3000710" y="1105812"/>
                  </a:cubicBezTo>
                  <a:cubicBezTo>
                    <a:pt x="3034847" y="1109067"/>
                    <a:pt x="3068948" y="1110325"/>
                    <a:pt x="3103049" y="1108881"/>
                  </a:cubicBezTo>
                  <a:cubicBezTo>
                    <a:pt x="3160190" y="1106479"/>
                    <a:pt x="3214153" y="1091499"/>
                    <a:pt x="3264008" y="1062984"/>
                  </a:cubicBezTo>
                  <a:cubicBezTo>
                    <a:pt x="3276732" y="1055734"/>
                    <a:pt x="3287866" y="1046303"/>
                    <a:pt x="3297887" y="1035650"/>
                  </a:cubicBezTo>
                  <a:cubicBezTo>
                    <a:pt x="3300033" y="1033543"/>
                    <a:pt x="3302400" y="1031657"/>
                    <a:pt x="3305136" y="1030362"/>
                  </a:cubicBezTo>
                  <a:cubicBezTo>
                    <a:pt x="3346856" y="1013201"/>
                    <a:pt x="3385912" y="991232"/>
                    <a:pt x="3423009" y="965638"/>
                  </a:cubicBezTo>
                  <a:cubicBezTo>
                    <a:pt x="3452487" y="945296"/>
                    <a:pt x="3479856" y="922328"/>
                    <a:pt x="3505155" y="896993"/>
                  </a:cubicBezTo>
                  <a:cubicBezTo>
                    <a:pt x="3539218" y="862855"/>
                    <a:pt x="3569066" y="825166"/>
                    <a:pt x="3596618" y="785702"/>
                  </a:cubicBezTo>
                  <a:cubicBezTo>
                    <a:pt x="3652985" y="704890"/>
                    <a:pt x="3701214" y="619046"/>
                    <a:pt x="3751700" y="534610"/>
                  </a:cubicBezTo>
                  <a:cubicBezTo>
                    <a:pt x="3791310" y="468331"/>
                    <a:pt x="3830959" y="402090"/>
                    <a:pt x="3878114" y="340731"/>
                  </a:cubicBezTo>
                  <a:cubicBezTo>
                    <a:pt x="3905300" y="305337"/>
                    <a:pt x="3933371" y="270717"/>
                    <a:pt x="3969505" y="243682"/>
                  </a:cubicBezTo>
                  <a:cubicBezTo>
                    <a:pt x="3972760" y="241240"/>
                    <a:pt x="3974499" y="238282"/>
                    <a:pt x="3975127" y="234250"/>
                  </a:cubicBezTo>
                  <a:cubicBezTo>
                    <a:pt x="3975608" y="230958"/>
                    <a:pt x="3975867" y="227148"/>
                    <a:pt x="3980158" y="225965"/>
                  </a:cubicBezTo>
                  <a:cubicBezTo>
                    <a:pt x="3980787" y="226337"/>
                    <a:pt x="3981082" y="226779"/>
                    <a:pt x="3981045" y="227334"/>
                  </a:cubicBezTo>
                  <a:cubicBezTo>
                    <a:pt x="3981008" y="227927"/>
                    <a:pt x="3980898" y="228222"/>
                    <a:pt x="3980713" y="228222"/>
                  </a:cubicBezTo>
                  <a:cubicBezTo>
                    <a:pt x="3979529" y="234806"/>
                    <a:pt x="3981194" y="237394"/>
                    <a:pt x="3987777" y="233398"/>
                  </a:cubicBezTo>
                  <a:cubicBezTo>
                    <a:pt x="4000907" y="225448"/>
                    <a:pt x="4015035" y="220122"/>
                    <a:pt x="4029977" y="216755"/>
                  </a:cubicBezTo>
                  <a:cubicBezTo>
                    <a:pt x="4039408" y="215499"/>
                    <a:pt x="4048839" y="215572"/>
                    <a:pt x="4058309" y="216719"/>
                  </a:cubicBezTo>
                  <a:cubicBezTo>
                    <a:pt x="4077207" y="222415"/>
                    <a:pt x="4094110" y="230589"/>
                    <a:pt x="4102506" y="250265"/>
                  </a:cubicBezTo>
                  <a:cubicBezTo>
                    <a:pt x="4105501" y="257292"/>
                    <a:pt x="4105982" y="264837"/>
                    <a:pt x="4107980" y="272086"/>
                  </a:cubicBezTo>
                  <a:cubicBezTo>
                    <a:pt x="4109125" y="278374"/>
                    <a:pt x="4109237" y="284662"/>
                    <a:pt x="4108054" y="290727"/>
                  </a:cubicBezTo>
                  <a:cubicBezTo>
                    <a:pt x="4107979" y="292577"/>
                    <a:pt x="4107905" y="294389"/>
                    <a:pt x="4107831" y="296239"/>
                  </a:cubicBezTo>
                  <a:cubicBezTo>
                    <a:pt x="4105834" y="299234"/>
                    <a:pt x="4108016" y="302896"/>
                    <a:pt x="4106241" y="305928"/>
                  </a:cubicBezTo>
                  <a:cubicBezTo>
                    <a:pt x="4099770" y="338032"/>
                    <a:pt x="4090966" y="369432"/>
                    <a:pt x="4079760" y="400204"/>
                  </a:cubicBezTo>
                  <a:cubicBezTo>
                    <a:pt x="4062192" y="448469"/>
                    <a:pt x="4042367" y="495811"/>
                    <a:pt x="4021803" y="542858"/>
                  </a:cubicBezTo>
                  <a:cubicBezTo>
                    <a:pt x="3986446" y="623782"/>
                    <a:pt x="3948757" y="703595"/>
                    <a:pt x="3909886" y="782855"/>
                  </a:cubicBezTo>
                  <a:cubicBezTo>
                    <a:pt x="3877413" y="849096"/>
                    <a:pt x="3845568" y="915782"/>
                    <a:pt x="3804403" y="977325"/>
                  </a:cubicBezTo>
                  <a:cubicBezTo>
                    <a:pt x="3785430" y="1005618"/>
                    <a:pt x="3763423" y="1031471"/>
                    <a:pt x="3740530" y="1056732"/>
                  </a:cubicBezTo>
                  <a:cubicBezTo>
                    <a:pt x="3721370" y="1077851"/>
                    <a:pt x="3700437" y="1097045"/>
                    <a:pt x="3679761" y="1116464"/>
                  </a:cubicBezTo>
                  <a:cubicBezTo>
                    <a:pt x="3652429" y="1142095"/>
                    <a:pt x="3623692" y="1166210"/>
                    <a:pt x="3595213" y="1190582"/>
                  </a:cubicBezTo>
                  <a:cubicBezTo>
                    <a:pt x="3557673" y="1222723"/>
                    <a:pt x="3518987" y="1253420"/>
                    <a:pt x="3480078" y="1283861"/>
                  </a:cubicBezTo>
                  <a:cubicBezTo>
                    <a:pt x="3447641" y="1309269"/>
                    <a:pt x="3413911" y="1333014"/>
                    <a:pt x="3380660" y="1357350"/>
                  </a:cubicBezTo>
                  <a:cubicBezTo>
                    <a:pt x="3343824" y="1384275"/>
                    <a:pt x="3305802" y="1409500"/>
                    <a:pt x="3266636" y="1432838"/>
                  </a:cubicBezTo>
                  <a:cubicBezTo>
                    <a:pt x="3211268" y="1465828"/>
                    <a:pt x="3154014" y="1494714"/>
                    <a:pt x="3091103" y="1510951"/>
                  </a:cubicBezTo>
                  <a:cubicBezTo>
                    <a:pt x="3080487" y="1513687"/>
                    <a:pt x="3069835" y="1516055"/>
                    <a:pt x="3059110" y="1518273"/>
                  </a:cubicBezTo>
                  <a:cubicBezTo>
                    <a:pt x="3056188" y="1520382"/>
                    <a:pt x="3052416" y="1517868"/>
                    <a:pt x="3049493" y="1520049"/>
                  </a:cubicBezTo>
                  <a:lnTo>
                    <a:pt x="3048569" y="1520013"/>
                  </a:lnTo>
                  <a:lnTo>
                    <a:pt x="3047681" y="1520161"/>
                  </a:lnTo>
                  <a:cubicBezTo>
                    <a:pt x="3044721" y="1522232"/>
                    <a:pt x="3040950" y="1519828"/>
                    <a:pt x="3037992" y="1521899"/>
                  </a:cubicBezTo>
                  <a:lnTo>
                    <a:pt x="3034366" y="1522083"/>
                  </a:lnTo>
                  <a:cubicBezTo>
                    <a:pt x="3030704" y="1524192"/>
                    <a:pt x="3026378" y="1521640"/>
                    <a:pt x="3022754" y="1523785"/>
                  </a:cubicBezTo>
                  <a:lnTo>
                    <a:pt x="3017243" y="1524006"/>
                  </a:lnTo>
                  <a:cubicBezTo>
                    <a:pt x="3010363" y="1526263"/>
                    <a:pt x="3003076" y="1523304"/>
                    <a:pt x="2996198" y="1525709"/>
                  </a:cubicBezTo>
                  <a:lnTo>
                    <a:pt x="2986803" y="1525966"/>
                  </a:lnTo>
                  <a:cubicBezTo>
                    <a:pt x="2972268" y="1527188"/>
                    <a:pt x="2957732" y="1527299"/>
                    <a:pt x="2943198" y="1525893"/>
                  </a:cubicBezTo>
                  <a:lnTo>
                    <a:pt x="2933841" y="1525709"/>
                  </a:lnTo>
                  <a:cubicBezTo>
                    <a:pt x="2925704" y="1523304"/>
                    <a:pt x="2917197" y="1526226"/>
                    <a:pt x="2909023" y="1524080"/>
                  </a:cubicBezTo>
                  <a:lnTo>
                    <a:pt x="2903401" y="1523823"/>
                  </a:lnTo>
                  <a:cubicBezTo>
                    <a:pt x="2897852" y="1521454"/>
                    <a:pt x="2891751" y="1524340"/>
                    <a:pt x="2886167" y="1522083"/>
                  </a:cubicBezTo>
                  <a:cubicBezTo>
                    <a:pt x="2884946" y="1522047"/>
                    <a:pt x="2883725" y="1521973"/>
                    <a:pt x="2882504" y="1521935"/>
                  </a:cubicBezTo>
                  <a:cubicBezTo>
                    <a:pt x="2878215" y="1519680"/>
                    <a:pt x="2873370" y="1522342"/>
                    <a:pt x="2869079" y="1520308"/>
                  </a:cubicBezTo>
                  <a:lnTo>
                    <a:pt x="2865343" y="1520087"/>
                  </a:lnTo>
                  <a:cubicBezTo>
                    <a:pt x="2861757" y="1517868"/>
                    <a:pt x="2857502" y="1520382"/>
                    <a:pt x="2853878" y="1518459"/>
                  </a:cubicBezTo>
                  <a:cubicBezTo>
                    <a:pt x="2852621" y="1518385"/>
                    <a:pt x="2851400" y="1518275"/>
                    <a:pt x="2850143" y="1518200"/>
                  </a:cubicBezTo>
                  <a:cubicBezTo>
                    <a:pt x="2847221" y="1516128"/>
                    <a:pt x="2843523" y="1518385"/>
                    <a:pt x="2840563" y="1516573"/>
                  </a:cubicBezTo>
                  <a:cubicBezTo>
                    <a:pt x="2839306" y="1516499"/>
                    <a:pt x="2838085" y="1516387"/>
                    <a:pt x="2836828" y="1516314"/>
                  </a:cubicBezTo>
                  <a:cubicBezTo>
                    <a:pt x="2833868" y="1514206"/>
                    <a:pt x="2830170" y="1516573"/>
                    <a:pt x="2827212" y="1514649"/>
                  </a:cubicBezTo>
                  <a:cubicBezTo>
                    <a:pt x="2818889" y="1514020"/>
                    <a:pt x="2810568" y="1513465"/>
                    <a:pt x="2802615" y="1510618"/>
                  </a:cubicBezTo>
                  <a:cubicBezTo>
                    <a:pt x="2799693" y="1508437"/>
                    <a:pt x="2795848" y="1511025"/>
                    <a:pt x="2792926" y="1508768"/>
                  </a:cubicBezTo>
                  <a:cubicBezTo>
                    <a:pt x="2764780" y="1504515"/>
                    <a:pt x="2737152" y="1497784"/>
                    <a:pt x="2709597" y="1490793"/>
                  </a:cubicBezTo>
                  <a:cubicBezTo>
                    <a:pt x="2610810" y="1465755"/>
                    <a:pt x="2501458" y="1431326"/>
                    <a:pt x="2417672" y="1401030"/>
                  </a:cubicBezTo>
                  <a:cubicBezTo>
                    <a:pt x="2333886" y="1370734"/>
                    <a:pt x="2338206" y="1354823"/>
                    <a:pt x="2206881" y="1309015"/>
                  </a:cubicBezTo>
                  <a:cubicBezTo>
                    <a:pt x="2075557" y="1263207"/>
                    <a:pt x="2007281" y="1184008"/>
                    <a:pt x="1629721" y="1126182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F0C7E-6E3C-43C0-BD32-56609116166C}"/>
                </a:ext>
              </a:extLst>
            </p:cNvPr>
            <p:cNvSpPr/>
            <p:nvPr/>
          </p:nvSpPr>
          <p:spPr>
            <a:xfrm rot="4500000">
              <a:off x="7850095" y="3960297"/>
              <a:ext cx="789010" cy="104582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7139D4-700F-4272-B11E-14C5E95D6FF7}"/>
                </a:ext>
              </a:extLst>
            </p:cNvPr>
            <p:cNvSpPr/>
            <p:nvPr/>
          </p:nvSpPr>
          <p:spPr>
            <a:xfrm rot="4500000">
              <a:off x="8320872" y="4127609"/>
              <a:ext cx="290473" cy="245965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52B7156-666F-469B-BB66-CCFA01C3FF89}"/>
              </a:ext>
            </a:extLst>
          </p:cNvPr>
          <p:cNvGrpSpPr/>
          <p:nvPr/>
        </p:nvGrpSpPr>
        <p:grpSpPr>
          <a:xfrm>
            <a:off x="10428819" y="1057620"/>
            <a:ext cx="1509809" cy="4106794"/>
            <a:chOff x="10428819" y="1057620"/>
            <a:chExt cx="1509809" cy="410679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AE1440D-374D-48A1-BAC3-B7B5F899070A}"/>
                </a:ext>
              </a:extLst>
            </p:cNvPr>
            <p:cNvSpPr/>
            <p:nvPr/>
          </p:nvSpPr>
          <p:spPr>
            <a:xfrm rot="17100000" flipH="1">
              <a:off x="9130327" y="2356112"/>
              <a:ext cx="4106794" cy="1509809"/>
            </a:xfrm>
            <a:custGeom>
              <a:avLst/>
              <a:gdLst>
                <a:gd name="connsiteX0" fmla="*/ 2521095 w 4106794"/>
                <a:gd name="connsiteY0" fmla="*/ 990214 h 1509809"/>
                <a:gd name="connsiteX1" fmla="*/ 2522388 w 4106794"/>
                <a:gd name="connsiteY1" fmla="*/ 990622 h 1509809"/>
                <a:gd name="connsiteX2" fmla="*/ 2521021 w 4106794"/>
                <a:gd name="connsiteY2" fmla="*/ 990548 h 1509809"/>
                <a:gd name="connsiteX3" fmla="*/ 2377183 w 4106794"/>
                <a:gd name="connsiteY3" fmla="*/ 549681 h 1509809"/>
                <a:gd name="connsiteX4" fmla="*/ 2378664 w 4106794"/>
                <a:gd name="connsiteY4" fmla="*/ 550162 h 1509809"/>
                <a:gd name="connsiteX5" fmla="*/ 2377147 w 4106794"/>
                <a:gd name="connsiteY5" fmla="*/ 550643 h 1509809"/>
                <a:gd name="connsiteX6" fmla="*/ 2377183 w 4106794"/>
                <a:gd name="connsiteY6" fmla="*/ 549681 h 1509809"/>
                <a:gd name="connsiteX7" fmla="*/ 258836 w 4106794"/>
                <a:gd name="connsiteY7" fmla="*/ 0 h 1509809"/>
                <a:gd name="connsiteX8" fmla="*/ 0 w 4106794"/>
                <a:gd name="connsiteY8" fmla="*/ 965992 h 1509809"/>
                <a:gd name="connsiteX9" fmla="*/ 1627624 w 4106794"/>
                <a:gd name="connsiteY9" fmla="*/ 1109076 h 1509809"/>
                <a:gd name="connsiteX10" fmla="*/ 2204784 w 4106794"/>
                <a:gd name="connsiteY10" fmla="*/ 1291909 h 1509809"/>
                <a:gd name="connsiteX11" fmla="*/ 2415575 w 4106794"/>
                <a:gd name="connsiteY11" fmla="*/ 1383924 h 1509809"/>
                <a:gd name="connsiteX12" fmla="*/ 2707500 w 4106794"/>
                <a:gd name="connsiteY12" fmla="*/ 1473687 h 1509809"/>
                <a:gd name="connsiteX13" fmla="*/ 2790829 w 4106794"/>
                <a:gd name="connsiteY13" fmla="*/ 1491662 h 1509809"/>
                <a:gd name="connsiteX14" fmla="*/ 2800518 w 4106794"/>
                <a:gd name="connsiteY14" fmla="*/ 1493512 h 1509809"/>
                <a:gd name="connsiteX15" fmla="*/ 2825115 w 4106794"/>
                <a:gd name="connsiteY15" fmla="*/ 1497543 h 1509809"/>
                <a:gd name="connsiteX16" fmla="*/ 2834730 w 4106794"/>
                <a:gd name="connsiteY16" fmla="*/ 1499208 h 1509809"/>
                <a:gd name="connsiteX17" fmla="*/ 2838466 w 4106794"/>
                <a:gd name="connsiteY17" fmla="*/ 1499466 h 1509809"/>
                <a:gd name="connsiteX18" fmla="*/ 2848046 w 4106794"/>
                <a:gd name="connsiteY18" fmla="*/ 1501093 h 1509809"/>
                <a:gd name="connsiteX19" fmla="*/ 2851781 w 4106794"/>
                <a:gd name="connsiteY19" fmla="*/ 1501353 h 1509809"/>
                <a:gd name="connsiteX20" fmla="*/ 2863246 w 4106794"/>
                <a:gd name="connsiteY20" fmla="*/ 1502981 h 1509809"/>
                <a:gd name="connsiteX21" fmla="*/ 2866982 w 4106794"/>
                <a:gd name="connsiteY21" fmla="*/ 1503202 h 1509809"/>
                <a:gd name="connsiteX22" fmla="*/ 2880407 w 4106794"/>
                <a:gd name="connsiteY22" fmla="*/ 1504829 h 1509809"/>
                <a:gd name="connsiteX23" fmla="*/ 2884070 w 4106794"/>
                <a:gd name="connsiteY23" fmla="*/ 1504977 h 1509809"/>
                <a:gd name="connsiteX24" fmla="*/ 2901305 w 4106794"/>
                <a:gd name="connsiteY24" fmla="*/ 1506716 h 1509809"/>
                <a:gd name="connsiteX25" fmla="*/ 2906926 w 4106794"/>
                <a:gd name="connsiteY25" fmla="*/ 1506974 h 1509809"/>
                <a:gd name="connsiteX26" fmla="*/ 2931744 w 4106794"/>
                <a:gd name="connsiteY26" fmla="*/ 1508603 h 1509809"/>
                <a:gd name="connsiteX27" fmla="*/ 2941101 w 4106794"/>
                <a:gd name="connsiteY27" fmla="*/ 1508787 h 1509809"/>
                <a:gd name="connsiteX28" fmla="*/ 2984706 w 4106794"/>
                <a:gd name="connsiteY28" fmla="*/ 1508860 h 1509809"/>
                <a:gd name="connsiteX29" fmla="*/ 2994101 w 4106794"/>
                <a:gd name="connsiteY29" fmla="*/ 1508603 h 1509809"/>
                <a:gd name="connsiteX30" fmla="*/ 3015146 w 4106794"/>
                <a:gd name="connsiteY30" fmla="*/ 1506901 h 1509809"/>
                <a:gd name="connsiteX31" fmla="*/ 3020656 w 4106794"/>
                <a:gd name="connsiteY31" fmla="*/ 1506678 h 1509809"/>
                <a:gd name="connsiteX32" fmla="*/ 3032269 w 4106794"/>
                <a:gd name="connsiteY32" fmla="*/ 1504977 h 1509809"/>
                <a:gd name="connsiteX33" fmla="*/ 3035895 w 4106794"/>
                <a:gd name="connsiteY33" fmla="*/ 1504793 h 1509809"/>
                <a:gd name="connsiteX34" fmla="*/ 3045584 w 4106794"/>
                <a:gd name="connsiteY34" fmla="*/ 1503055 h 1509809"/>
                <a:gd name="connsiteX35" fmla="*/ 3046472 w 4106794"/>
                <a:gd name="connsiteY35" fmla="*/ 1502906 h 1509809"/>
                <a:gd name="connsiteX36" fmla="*/ 3047396 w 4106794"/>
                <a:gd name="connsiteY36" fmla="*/ 1502943 h 1509809"/>
                <a:gd name="connsiteX37" fmla="*/ 3057013 w 4106794"/>
                <a:gd name="connsiteY37" fmla="*/ 1501167 h 1509809"/>
                <a:gd name="connsiteX38" fmla="*/ 3089006 w 4106794"/>
                <a:gd name="connsiteY38" fmla="*/ 1493845 h 1509809"/>
                <a:gd name="connsiteX39" fmla="*/ 3264539 w 4106794"/>
                <a:gd name="connsiteY39" fmla="*/ 1415732 h 1509809"/>
                <a:gd name="connsiteX40" fmla="*/ 3378563 w 4106794"/>
                <a:gd name="connsiteY40" fmla="*/ 1340244 h 1509809"/>
                <a:gd name="connsiteX41" fmla="*/ 3477981 w 4106794"/>
                <a:gd name="connsiteY41" fmla="*/ 1266756 h 1509809"/>
                <a:gd name="connsiteX42" fmla="*/ 3593116 w 4106794"/>
                <a:gd name="connsiteY42" fmla="*/ 1173476 h 1509809"/>
                <a:gd name="connsiteX43" fmla="*/ 3677665 w 4106794"/>
                <a:gd name="connsiteY43" fmla="*/ 1099359 h 1509809"/>
                <a:gd name="connsiteX44" fmla="*/ 3738433 w 4106794"/>
                <a:gd name="connsiteY44" fmla="*/ 1039626 h 1509809"/>
                <a:gd name="connsiteX45" fmla="*/ 3802306 w 4106794"/>
                <a:gd name="connsiteY45" fmla="*/ 960218 h 1509809"/>
                <a:gd name="connsiteX46" fmla="*/ 3907789 w 4106794"/>
                <a:gd name="connsiteY46" fmla="*/ 765750 h 1509809"/>
                <a:gd name="connsiteX47" fmla="*/ 4019706 w 4106794"/>
                <a:gd name="connsiteY47" fmla="*/ 525751 h 1509809"/>
                <a:gd name="connsiteX48" fmla="*/ 4077662 w 4106794"/>
                <a:gd name="connsiteY48" fmla="*/ 383099 h 1509809"/>
                <a:gd name="connsiteX49" fmla="*/ 4104144 w 4106794"/>
                <a:gd name="connsiteY49" fmla="*/ 288822 h 1509809"/>
                <a:gd name="connsiteX50" fmla="*/ 4105734 w 4106794"/>
                <a:gd name="connsiteY50" fmla="*/ 279133 h 1509809"/>
                <a:gd name="connsiteX51" fmla="*/ 4105956 w 4106794"/>
                <a:gd name="connsiteY51" fmla="*/ 273621 h 1509809"/>
                <a:gd name="connsiteX52" fmla="*/ 4105883 w 4106794"/>
                <a:gd name="connsiteY52" fmla="*/ 254980 h 1509809"/>
                <a:gd name="connsiteX53" fmla="*/ 4100409 w 4106794"/>
                <a:gd name="connsiteY53" fmla="*/ 233160 h 1509809"/>
                <a:gd name="connsiteX54" fmla="*/ 4056211 w 4106794"/>
                <a:gd name="connsiteY54" fmla="*/ 199614 h 1509809"/>
                <a:gd name="connsiteX55" fmla="*/ 4027880 w 4106794"/>
                <a:gd name="connsiteY55" fmla="*/ 199650 h 1509809"/>
                <a:gd name="connsiteX56" fmla="*/ 3985680 w 4106794"/>
                <a:gd name="connsiteY56" fmla="*/ 216293 h 1509809"/>
                <a:gd name="connsiteX57" fmla="*/ 3978616 w 4106794"/>
                <a:gd name="connsiteY57" fmla="*/ 211116 h 1509809"/>
                <a:gd name="connsiteX58" fmla="*/ 3978948 w 4106794"/>
                <a:gd name="connsiteY58" fmla="*/ 210228 h 1509809"/>
                <a:gd name="connsiteX59" fmla="*/ 3978061 w 4106794"/>
                <a:gd name="connsiteY59" fmla="*/ 208860 h 1509809"/>
                <a:gd name="connsiteX60" fmla="*/ 3973030 w 4106794"/>
                <a:gd name="connsiteY60" fmla="*/ 217145 h 1509809"/>
                <a:gd name="connsiteX61" fmla="*/ 3967409 w 4106794"/>
                <a:gd name="connsiteY61" fmla="*/ 226577 h 1509809"/>
                <a:gd name="connsiteX62" fmla="*/ 3876017 w 4106794"/>
                <a:gd name="connsiteY62" fmla="*/ 323625 h 1509809"/>
                <a:gd name="connsiteX63" fmla="*/ 3749602 w 4106794"/>
                <a:gd name="connsiteY63" fmla="*/ 517504 h 1509809"/>
                <a:gd name="connsiteX64" fmla="*/ 3594521 w 4106794"/>
                <a:gd name="connsiteY64" fmla="*/ 768597 h 1509809"/>
                <a:gd name="connsiteX65" fmla="*/ 3503058 w 4106794"/>
                <a:gd name="connsiteY65" fmla="*/ 879887 h 1509809"/>
                <a:gd name="connsiteX66" fmla="*/ 3420912 w 4106794"/>
                <a:gd name="connsiteY66" fmla="*/ 948532 h 1509809"/>
                <a:gd name="connsiteX67" fmla="*/ 3303039 w 4106794"/>
                <a:gd name="connsiteY67" fmla="*/ 1013256 h 1509809"/>
                <a:gd name="connsiteX68" fmla="*/ 3295791 w 4106794"/>
                <a:gd name="connsiteY68" fmla="*/ 1018545 h 1509809"/>
                <a:gd name="connsiteX69" fmla="*/ 3261911 w 4106794"/>
                <a:gd name="connsiteY69" fmla="*/ 1045878 h 1509809"/>
                <a:gd name="connsiteX70" fmla="*/ 3100952 w 4106794"/>
                <a:gd name="connsiteY70" fmla="*/ 1091776 h 1509809"/>
                <a:gd name="connsiteX71" fmla="*/ 2998613 w 4106794"/>
                <a:gd name="connsiteY71" fmla="*/ 1088706 h 1509809"/>
                <a:gd name="connsiteX72" fmla="*/ 2802960 w 4106794"/>
                <a:gd name="connsiteY72" fmla="*/ 1051905 h 1509809"/>
                <a:gd name="connsiteX73" fmla="*/ 2584117 w 4106794"/>
                <a:gd name="connsiteY73" fmla="*/ 1000015 h 1509809"/>
                <a:gd name="connsiteX74" fmla="*/ 2539365 w 4106794"/>
                <a:gd name="connsiteY74" fmla="*/ 992138 h 1509809"/>
                <a:gd name="connsiteX75" fmla="*/ 2543470 w 4106794"/>
                <a:gd name="connsiteY75" fmla="*/ 992212 h 1509809"/>
                <a:gd name="connsiteX76" fmla="*/ 2552828 w 4106794"/>
                <a:gd name="connsiteY76" fmla="*/ 990879 h 1509809"/>
                <a:gd name="connsiteX77" fmla="*/ 2558523 w 4106794"/>
                <a:gd name="connsiteY77" fmla="*/ 990695 h 1509809"/>
                <a:gd name="connsiteX78" fmla="*/ 2572392 w 4106794"/>
                <a:gd name="connsiteY78" fmla="*/ 992027 h 1509809"/>
                <a:gd name="connsiteX79" fmla="*/ 2631347 w 4106794"/>
                <a:gd name="connsiteY79" fmla="*/ 995873 h 1509809"/>
                <a:gd name="connsiteX80" fmla="*/ 2636969 w 4106794"/>
                <a:gd name="connsiteY80" fmla="*/ 995910 h 1509809"/>
                <a:gd name="connsiteX81" fmla="*/ 2652207 w 4106794"/>
                <a:gd name="connsiteY81" fmla="*/ 997796 h 1509809"/>
                <a:gd name="connsiteX82" fmla="*/ 2668074 w 4106794"/>
                <a:gd name="connsiteY82" fmla="*/ 999979 h 1509809"/>
                <a:gd name="connsiteX83" fmla="*/ 2794527 w 4106794"/>
                <a:gd name="connsiteY83" fmla="*/ 1021097 h 1509809"/>
                <a:gd name="connsiteX84" fmla="*/ 2976459 w 4106794"/>
                <a:gd name="connsiteY84" fmla="*/ 1053386 h 1509809"/>
                <a:gd name="connsiteX85" fmla="*/ 3087414 w 4106794"/>
                <a:gd name="connsiteY85" fmla="*/ 1062263 h 1509809"/>
                <a:gd name="connsiteX86" fmla="*/ 3162717 w 4106794"/>
                <a:gd name="connsiteY86" fmla="*/ 1056789 h 1509809"/>
                <a:gd name="connsiteX87" fmla="*/ 3256513 w 4106794"/>
                <a:gd name="connsiteY87" fmla="*/ 1032230 h 1509809"/>
                <a:gd name="connsiteX88" fmla="*/ 3283586 w 4106794"/>
                <a:gd name="connsiteY88" fmla="*/ 1019618 h 1509809"/>
                <a:gd name="connsiteX89" fmla="*/ 3309586 w 4106794"/>
                <a:gd name="connsiteY89" fmla="*/ 1003234 h 1509809"/>
                <a:gd name="connsiteX90" fmla="*/ 3319351 w 4106794"/>
                <a:gd name="connsiteY90" fmla="*/ 992950 h 1509809"/>
                <a:gd name="connsiteX91" fmla="*/ 3372350 w 4106794"/>
                <a:gd name="connsiteY91" fmla="*/ 878074 h 1509809"/>
                <a:gd name="connsiteX92" fmla="*/ 3372203 w 4106794"/>
                <a:gd name="connsiteY92" fmla="*/ 864834 h 1509809"/>
                <a:gd name="connsiteX93" fmla="*/ 3333330 w 4106794"/>
                <a:gd name="connsiteY93" fmla="*/ 791048 h 1509809"/>
                <a:gd name="connsiteX94" fmla="*/ 3268421 w 4106794"/>
                <a:gd name="connsiteY94" fmla="*/ 764863 h 1509809"/>
                <a:gd name="connsiteX95" fmla="*/ 3049172 w 4106794"/>
                <a:gd name="connsiteY95" fmla="*/ 731131 h 1509809"/>
                <a:gd name="connsiteX96" fmla="*/ 2918134 w 4106794"/>
                <a:gd name="connsiteY96" fmla="*/ 716559 h 1509809"/>
                <a:gd name="connsiteX97" fmla="*/ 2703988 w 4106794"/>
                <a:gd name="connsiteY97" fmla="*/ 665629 h 1509809"/>
                <a:gd name="connsiteX98" fmla="*/ 2579569 w 4106794"/>
                <a:gd name="connsiteY98" fmla="*/ 622948 h 1509809"/>
                <a:gd name="connsiteX99" fmla="*/ 2508297 w 4106794"/>
                <a:gd name="connsiteY99" fmla="*/ 594876 h 1509809"/>
                <a:gd name="connsiteX100" fmla="*/ 2443758 w 4106794"/>
                <a:gd name="connsiteY100" fmla="*/ 568211 h 1509809"/>
                <a:gd name="connsiteX101" fmla="*/ 2177370 w 4106794"/>
                <a:gd name="connsiteY101" fmla="*/ 447493 h 1509809"/>
                <a:gd name="connsiteX102" fmla="*/ 1675483 w 4106794"/>
                <a:gd name="connsiteY102" fmla="*/ 465249 h 1509809"/>
                <a:gd name="connsiteX103" fmla="*/ 268348 w 4106794"/>
                <a:gd name="connsiteY103" fmla="*/ 3941 h 15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106794" h="1509809">
                  <a:moveTo>
                    <a:pt x="2521095" y="990214"/>
                  </a:moveTo>
                  <a:cubicBezTo>
                    <a:pt x="2521538" y="990362"/>
                    <a:pt x="2521945" y="990473"/>
                    <a:pt x="2522388" y="990622"/>
                  </a:cubicBezTo>
                  <a:cubicBezTo>
                    <a:pt x="2521945" y="990584"/>
                    <a:pt x="2521464" y="990547"/>
                    <a:pt x="2521021" y="990548"/>
                  </a:cubicBezTo>
                  <a:close/>
                  <a:moveTo>
                    <a:pt x="2377183" y="549681"/>
                  </a:moveTo>
                  <a:cubicBezTo>
                    <a:pt x="2377664" y="549865"/>
                    <a:pt x="2378145" y="549976"/>
                    <a:pt x="2378664" y="550162"/>
                  </a:cubicBezTo>
                  <a:cubicBezTo>
                    <a:pt x="2378071" y="550272"/>
                    <a:pt x="2377628" y="550458"/>
                    <a:pt x="2377147" y="550643"/>
                  </a:cubicBezTo>
                  <a:cubicBezTo>
                    <a:pt x="2377183" y="550273"/>
                    <a:pt x="2377183" y="549977"/>
                    <a:pt x="2377183" y="549681"/>
                  </a:cubicBezTo>
                  <a:close/>
                  <a:moveTo>
                    <a:pt x="258836" y="0"/>
                  </a:moveTo>
                  <a:lnTo>
                    <a:pt x="0" y="965992"/>
                  </a:lnTo>
                  <a:lnTo>
                    <a:pt x="1627624" y="1109076"/>
                  </a:lnTo>
                  <a:cubicBezTo>
                    <a:pt x="2005184" y="1166902"/>
                    <a:pt x="2073460" y="1246101"/>
                    <a:pt x="2204784" y="1291909"/>
                  </a:cubicBezTo>
                  <a:cubicBezTo>
                    <a:pt x="2336109" y="1337717"/>
                    <a:pt x="2331788" y="1353628"/>
                    <a:pt x="2415575" y="1383924"/>
                  </a:cubicBezTo>
                  <a:cubicBezTo>
                    <a:pt x="2499361" y="1414221"/>
                    <a:pt x="2608713" y="1448648"/>
                    <a:pt x="2707500" y="1473687"/>
                  </a:cubicBezTo>
                  <a:cubicBezTo>
                    <a:pt x="2735055" y="1480678"/>
                    <a:pt x="2762683" y="1487409"/>
                    <a:pt x="2790829" y="1491662"/>
                  </a:cubicBezTo>
                  <a:cubicBezTo>
                    <a:pt x="2793750" y="1493919"/>
                    <a:pt x="2797596" y="1491330"/>
                    <a:pt x="2800518" y="1493512"/>
                  </a:cubicBezTo>
                  <a:cubicBezTo>
                    <a:pt x="2808470" y="1496360"/>
                    <a:pt x="2816792" y="1496915"/>
                    <a:pt x="2825115" y="1497543"/>
                  </a:cubicBezTo>
                  <a:cubicBezTo>
                    <a:pt x="2828073" y="1499467"/>
                    <a:pt x="2831771" y="1497100"/>
                    <a:pt x="2834730" y="1499208"/>
                  </a:cubicBezTo>
                  <a:cubicBezTo>
                    <a:pt x="2835988" y="1499282"/>
                    <a:pt x="2837209" y="1499393"/>
                    <a:pt x="2838466" y="1499466"/>
                  </a:cubicBezTo>
                  <a:cubicBezTo>
                    <a:pt x="2841426" y="1501279"/>
                    <a:pt x="2845124" y="1499022"/>
                    <a:pt x="2848046" y="1501093"/>
                  </a:cubicBezTo>
                  <a:cubicBezTo>
                    <a:pt x="2849303" y="1501169"/>
                    <a:pt x="2850524" y="1501279"/>
                    <a:pt x="2851781" y="1501353"/>
                  </a:cubicBezTo>
                  <a:cubicBezTo>
                    <a:pt x="2855405" y="1503276"/>
                    <a:pt x="2859660" y="1500762"/>
                    <a:pt x="2863246" y="1502981"/>
                  </a:cubicBezTo>
                  <a:lnTo>
                    <a:pt x="2866982" y="1503202"/>
                  </a:lnTo>
                  <a:cubicBezTo>
                    <a:pt x="2871272" y="1505236"/>
                    <a:pt x="2876118" y="1502574"/>
                    <a:pt x="2880407" y="1504829"/>
                  </a:cubicBezTo>
                  <a:cubicBezTo>
                    <a:pt x="2881628" y="1504866"/>
                    <a:pt x="2882849" y="1504941"/>
                    <a:pt x="2884070" y="1504977"/>
                  </a:cubicBezTo>
                  <a:cubicBezTo>
                    <a:pt x="2889654" y="1507233"/>
                    <a:pt x="2895755" y="1504348"/>
                    <a:pt x="2901305" y="1506716"/>
                  </a:cubicBezTo>
                  <a:lnTo>
                    <a:pt x="2906926" y="1506974"/>
                  </a:lnTo>
                  <a:cubicBezTo>
                    <a:pt x="2915100" y="1509120"/>
                    <a:pt x="2923607" y="1506198"/>
                    <a:pt x="2931744" y="1508603"/>
                  </a:cubicBezTo>
                  <a:lnTo>
                    <a:pt x="2941101" y="1508787"/>
                  </a:lnTo>
                  <a:cubicBezTo>
                    <a:pt x="2955636" y="1510193"/>
                    <a:pt x="2970171" y="1510082"/>
                    <a:pt x="2984706" y="1508860"/>
                  </a:cubicBezTo>
                  <a:lnTo>
                    <a:pt x="2994101" y="1508603"/>
                  </a:lnTo>
                  <a:cubicBezTo>
                    <a:pt x="3000980" y="1506198"/>
                    <a:pt x="3008266" y="1509157"/>
                    <a:pt x="3015146" y="1506901"/>
                  </a:cubicBezTo>
                  <a:lnTo>
                    <a:pt x="3020656" y="1506678"/>
                  </a:lnTo>
                  <a:cubicBezTo>
                    <a:pt x="3024281" y="1504533"/>
                    <a:pt x="3028607" y="1507086"/>
                    <a:pt x="3032269" y="1504977"/>
                  </a:cubicBezTo>
                  <a:lnTo>
                    <a:pt x="3035895" y="1504793"/>
                  </a:lnTo>
                  <a:cubicBezTo>
                    <a:pt x="3038853" y="1502721"/>
                    <a:pt x="3042624" y="1505126"/>
                    <a:pt x="3045584" y="1503055"/>
                  </a:cubicBezTo>
                  <a:lnTo>
                    <a:pt x="3046472" y="1502906"/>
                  </a:lnTo>
                  <a:lnTo>
                    <a:pt x="3047396" y="1502943"/>
                  </a:lnTo>
                  <a:cubicBezTo>
                    <a:pt x="3050319" y="1500762"/>
                    <a:pt x="3054091" y="1503276"/>
                    <a:pt x="3057013" y="1501167"/>
                  </a:cubicBezTo>
                  <a:cubicBezTo>
                    <a:pt x="3067738" y="1498950"/>
                    <a:pt x="3078390" y="1496581"/>
                    <a:pt x="3089006" y="1493845"/>
                  </a:cubicBezTo>
                  <a:cubicBezTo>
                    <a:pt x="3151917" y="1477609"/>
                    <a:pt x="3209171" y="1448723"/>
                    <a:pt x="3264539" y="1415732"/>
                  </a:cubicBezTo>
                  <a:cubicBezTo>
                    <a:pt x="3303705" y="1392394"/>
                    <a:pt x="3341727" y="1367169"/>
                    <a:pt x="3378563" y="1340244"/>
                  </a:cubicBezTo>
                  <a:cubicBezTo>
                    <a:pt x="3411814" y="1315908"/>
                    <a:pt x="3445544" y="1292164"/>
                    <a:pt x="3477981" y="1266756"/>
                  </a:cubicBezTo>
                  <a:cubicBezTo>
                    <a:pt x="3516890" y="1236315"/>
                    <a:pt x="3555577" y="1205618"/>
                    <a:pt x="3593116" y="1173476"/>
                  </a:cubicBezTo>
                  <a:cubicBezTo>
                    <a:pt x="3621596" y="1149104"/>
                    <a:pt x="3650332" y="1124989"/>
                    <a:pt x="3677665" y="1099359"/>
                  </a:cubicBezTo>
                  <a:cubicBezTo>
                    <a:pt x="3698340" y="1079940"/>
                    <a:pt x="3719273" y="1060746"/>
                    <a:pt x="3738433" y="1039626"/>
                  </a:cubicBezTo>
                  <a:cubicBezTo>
                    <a:pt x="3761327" y="1014366"/>
                    <a:pt x="3783332" y="988512"/>
                    <a:pt x="3802306" y="960218"/>
                  </a:cubicBezTo>
                  <a:cubicBezTo>
                    <a:pt x="3843471" y="898675"/>
                    <a:pt x="3875316" y="831990"/>
                    <a:pt x="3907789" y="765750"/>
                  </a:cubicBezTo>
                  <a:cubicBezTo>
                    <a:pt x="3946660" y="686490"/>
                    <a:pt x="3984349" y="606676"/>
                    <a:pt x="4019706" y="525751"/>
                  </a:cubicBezTo>
                  <a:cubicBezTo>
                    <a:pt x="4040270" y="478706"/>
                    <a:pt x="4060095" y="431363"/>
                    <a:pt x="4077662" y="383099"/>
                  </a:cubicBezTo>
                  <a:cubicBezTo>
                    <a:pt x="4088869" y="352327"/>
                    <a:pt x="4097672" y="320925"/>
                    <a:pt x="4104144" y="288822"/>
                  </a:cubicBezTo>
                  <a:cubicBezTo>
                    <a:pt x="4105919" y="285790"/>
                    <a:pt x="4103737" y="282129"/>
                    <a:pt x="4105734" y="279133"/>
                  </a:cubicBezTo>
                  <a:cubicBezTo>
                    <a:pt x="4105809" y="277283"/>
                    <a:pt x="4105883" y="275471"/>
                    <a:pt x="4105956" y="273621"/>
                  </a:cubicBezTo>
                  <a:cubicBezTo>
                    <a:pt x="4107140" y="267556"/>
                    <a:pt x="4107028" y="261269"/>
                    <a:pt x="4105883" y="254980"/>
                  </a:cubicBezTo>
                  <a:cubicBezTo>
                    <a:pt x="4103885" y="247732"/>
                    <a:pt x="4103404" y="240186"/>
                    <a:pt x="4100409" y="233160"/>
                  </a:cubicBezTo>
                  <a:cubicBezTo>
                    <a:pt x="4092013" y="213483"/>
                    <a:pt x="4075110" y="205309"/>
                    <a:pt x="4056211" y="199614"/>
                  </a:cubicBezTo>
                  <a:cubicBezTo>
                    <a:pt x="4046743" y="198467"/>
                    <a:pt x="4037311" y="198392"/>
                    <a:pt x="4027880" y="199650"/>
                  </a:cubicBezTo>
                  <a:cubicBezTo>
                    <a:pt x="4012938" y="203016"/>
                    <a:pt x="3998809" y="208342"/>
                    <a:pt x="3985680" y="216293"/>
                  </a:cubicBezTo>
                  <a:cubicBezTo>
                    <a:pt x="3979096" y="220288"/>
                    <a:pt x="3977433" y="217699"/>
                    <a:pt x="3978616" y="211116"/>
                  </a:cubicBezTo>
                  <a:cubicBezTo>
                    <a:pt x="3978801" y="211116"/>
                    <a:pt x="3978911" y="210821"/>
                    <a:pt x="3978948" y="210228"/>
                  </a:cubicBezTo>
                  <a:cubicBezTo>
                    <a:pt x="3978985" y="209674"/>
                    <a:pt x="3978690" y="209230"/>
                    <a:pt x="3978061" y="208860"/>
                  </a:cubicBezTo>
                  <a:cubicBezTo>
                    <a:pt x="3973771" y="210043"/>
                    <a:pt x="3973511" y="213852"/>
                    <a:pt x="3973030" y="217145"/>
                  </a:cubicBezTo>
                  <a:cubicBezTo>
                    <a:pt x="3972402" y="221176"/>
                    <a:pt x="3970664" y="224134"/>
                    <a:pt x="3967409" y="226577"/>
                  </a:cubicBezTo>
                  <a:cubicBezTo>
                    <a:pt x="3931274" y="253611"/>
                    <a:pt x="3903203" y="288231"/>
                    <a:pt x="3876017" y="323625"/>
                  </a:cubicBezTo>
                  <a:cubicBezTo>
                    <a:pt x="3828863" y="384985"/>
                    <a:pt x="3789213" y="451225"/>
                    <a:pt x="3749602" y="517504"/>
                  </a:cubicBezTo>
                  <a:cubicBezTo>
                    <a:pt x="3699117" y="601941"/>
                    <a:pt x="3650888" y="687784"/>
                    <a:pt x="3594521" y="768597"/>
                  </a:cubicBezTo>
                  <a:cubicBezTo>
                    <a:pt x="3566969" y="808061"/>
                    <a:pt x="3537121" y="845750"/>
                    <a:pt x="3503058" y="879887"/>
                  </a:cubicBezTo>
                  <a:cubicBezTo>
                    <a:pt x="3477759" y="905221"/>
                    <a:pt x="3450390" y="928190"/>
                    <a:pt x="3420912" y="948532"/>
                  </a:cubicBezTo>
                  <a:cubicBezTo>
                    <a:pt x="3383816" y="974126"/>
                    <a:pt x="3344759" y="996096"/>
                    <a:pt x="3303039" y="1013256"/>
                  </a:cubicBezTo>
                  <a:cubicBezTo>
                    <a:pt x="3300303" y="1014551"/>
                    <a:pt x="3297936" y="1016437"/>
                    <a:pt x="3295791" y="1018545"/>
                  </a:cubicBezTo>
                  <a:cubicBezTo>
                    <a:pt x="3285768" y="1029197"/>
                    <a:pt x="3274635" y="1038628"/>
                    <a:pt x="3261911" y="1045878"/>
                  </a:cubicBezTo>
                  <a:cubicBezTo>
                    <a:pt x="3212056" y="1074394"/>
                    <a:pt x="3158093" y="1089372"/>
                    <a:pt x="3100952" y="1091776"/>
                  </a:cubicBezTo>
                  <a:cubicBezTo>
                    <a:pt x="3066851" y="1093218"/>
                    <a:pt x="3032750" y="1091961"/>
                    <a:pt x="2998613" y="1088706"/>
                  </a:cubicBezTo>
                  <a:cubicBezTo>
                    <a:pt x="2932223" y="1082382"/>
                    <a:pt x="2867277" y="1068956"/>
                    <a:pt x="2802960" y="1051905"/>
                  </a:cubicBezTo>
                  <a:cubicBezTo>
                    <a:pt x="2730469" y="1032711"/>
                    <a:pt x="2658162" y="1012663"/>
                    <a:pt x="2584117" y="1000015"/>
                  </a:cubicBezTo>
                  <a:cubicBezTo>
                    <a:pt x="2568954" y="997427"/>
                    <a:pt x="2553901" y="994136"/>
                    <a:pt x="2539365" y="992138"/>
                  </a:cubicBezTo>
                  <a:cubicBezTo>
                    <a:pt x="2540734" y="992138"/>
                    <a:pt x="2542101" y="992138"/>
                    <a:pt x="2543470" y="992212"/>
                  </a:cubicBezTo>
                  <a:cubicBezTo>
                    <a:pt x="2546539" y="991398"/>
                    <a:pt x="2549647" y="990991"/>
                    <a:pt x="2552828" y="990879"/>
                  </a:cubicBezTo>
                  <a:cubicBezTo>
                    <a:pt x="2555009" y="990805"/>
                    <a:pt x="2556895" y="990769"/>
                    <a:pt x="2558523" y="990695"/>
                  </a:cubicBezTo>
                  <a:cubicBezTo>
                    <a:pt x="2563035" y="992101"/>
                    <a:pt x="2567992" y="989771"/>
                    <a:pt x="2572392" y="992027"/>
                  </a:cubicBezTo>
                  <a:cubicBezTo>
                    <a:pt x="2592179" y="991398"/>
                    <a:pt x="2611598" y="996205"/>
                    <a:pt x="2631347" y="995873"/>
                  </a:cubicBezTo>
                  <a:cubicBezTo>
                    <a:pt x="2633235" y="994762"/>
                    <a:pt x="2635121" y="994134"/>
                    <a:pt x="2636969" y="995910"/>
                  </a:cubicBezTo>
                  <a:cubicBezTo>
                    <a:pt x="2641667" y="999571"/>
                    <a:pt x="2647141" y="997019"/>
                    <a:pt x="2652207" y="997796"/>
                  </a:cubicBezTo>
                  <a:cubicBezTo>
                    <a:pt x="2657386" y="999498"/>
                    <a:pt x="2662822" y="999127"/>
                    <a:pt x="2668074" y="999979"/>
                  </a:cubicBezTo>
                  <a:cubicBezTo>
                    <a:pt x="2710274" y="1006784"/>
                    <a:pt x="2752549" y="1013072"/>
                    <a:pt x="2794527" y="1021097"/>
                  </a:cubicBezTo>
                  <a:cubicBezTo>
                    <a:pt x="2855034" y="1032673"/>
                    <a:pt x="2915284" y="1045359"/>
                    <a:pt x="2976459" y="1053386"/>
                  </a:cubicBezTo>
                  <a:cubicBezTo>
                    <a:pt x="3013371" y="1058193"/>
                    <a:pt x="3050319" y="1061226"/>
                    <a:pt x="3087414" y="1062263"/>
                  </a:cubicBezTo>
                  <a:cubicBezTo>
                    <a:pt x="3112639" y="1062965"/>
                    <a:pt x="3137715" y="1060154"/>
                    <a:pt x="3162717" y="1056789"/>
                  </a:cubicBezTo>
                  <a:cubicBezTo>
                    <a:pt x="3195006" y="1052424"/>
                    <a:pt x="3226555" y="1045397"/>
                    <a:pt x="3256513" y="1032230"/>
                  </a:cubicBezTo>
                  <a:cubicBezTo>
                    <a:pt x="3265906" y="1028790"/>
                    <a:pt x="3275190" y="1025204"/>
                    <a:pt x="3283586" y="1019618"/>
                  </a:cubicBezTo>
                  <a:cubicBezTo>
                    <a:pt x="3292129" y="1013959"/>
                    <a:pt x="3300895" y="1008670"/>
                    <a:pt x="3309586" y="1003234"/>
                  </a:cubicBezTo>
                  <a:cubicBezTo>
                    <a:pt x="3312841" y="999794"/>
                    <a:pt x="3315911" y="996205"/>
                    <a:pt x="3319351" y="992950"/>
                  </a:cubicBezTo>
                  <a:cubicBezTo>
                    <a:pt x="3352378" y="961735"/>
                    <a:pt x="3367801" y="922419"/>
                    <a:pt x="3372350" y="878074"/>
                  </a:cubicBezTo>
                  <a:cubicBezTo>
                    <a:pt x="3372315" y="873672"/>
                    <a:pt x="3372572" y="869235"/>
                    <a:pt x="3372203" y="864834"/>
                  </a:cubicBezTo>
                  <a:cubicBezTo>
                    <a:pt x="3369984" y="839721"/>
                    <a:pt x="3367986" y="814644"/>
                    <a:pt x="3333330" y="791048"/>
                  </a:cubicBezTo>
                  <a:cubicBezTo>
                    <a:pt x="3313692" y="777659"/>
                    <a:pt x="3291057" y="770928"/>
                    <a:pt x="3268421" y="764863"/>
                  </a:cubicBezTo>
                  <a:cubicBezTo>
                    <a:pt x="3196597" y="745629"/>
                    <a:pt x="3122920" y="737863"/>
                    <a:pt x="3049172" y="731131"/>
                  </a:cubicBezTo>
                  <a:cubicBezTo>
                    <a:pt x="3005382" y="727136"/>
                    <a:pt x="2961590" y="723364"/>
                    <a:pt x="2918134" y="716559"/>
                  </a:cubicBezTo>
                  <a:cubicBezTo>
                    <a:pt x="2845419" y="705204"/>
                    <a:pt x="2774443" y="686565"/>
                    <a:pt x="2703988" y="665629"/>
                  </a:cubicBezTo>
                  <a:cubicBezTo>
                    <a:pt x="2689821" y="661414"/>
                    <a:pt x="2582564" y="624096"/>
                    <a:pt x="2579569" y="622948"/>
                  </a:cubicBezTo>
                  <a:cubicBezTo>
                    <a:pt x="2560225" y="615553"/>
                    <a:pt x="2510552" y="595876"/>
                    <a:pt x="2508297" y="594876"/>
                  </a:cubicBezTo>
                  <a:cubicBezTo>
                    <a:pt x="2486785" y="585987"/>
                    <a:pt x="2498913" y="592775"/>
                    <a:pt x="2443758" y="568211"/>
                  </a:cubicBezTo>
                  <a:cubicBezTo>
                    <a:pt x="2388604" y="543646"/>
                    <a:pt x="2305417" y="464654"/>
                    <a:pt x="2177370" y="447493"/>
                  </a:cubicBezTo>
                  <a:cubicBezTo>
                    <a:pt x="2049324" y="430333"/>
                    <a:pt x="1852251" y="454811"/>
                    <a:pt x="1675483" y="465249"/>
                  </a:cubicBezTo>
                  <a:cubicBezTo>
                    <a:pt x="1547745" y="460088"/>
                    <a:pt x="975820" y="287357"/>
                    <a:pt x="268348" y="3941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DA6116-21FB-4882-88FA-750ED2D1CADB}"/>
                </a:ext>
              </a:extLst>
            </p:cNvPr>
            <p:cNvSpPr/>
            <p:nvPr/>
          </p:nvSpPr>
          <p:spPr>
            <a:xfrm rot="17100000" flipH="1">
              <a:off x="10845376" y="3960297"/>
              <a:ext cx="789010" cy="104582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A1D9FB-F1F4-449F-8F36-10E97AD34B02}"/>
                </a:ext>
              </a:extLst>
            </p:cNvPr>
            <p:cNvSpPr/>
            <p:nvPr/>
          </p:nvSpPr>
          <p:spPr>
            <a:xfrm rot="17100000" flipH="1">
              <a:off x="10873136" y="4127609"/>
              <a:ext cx="290473" cy="245965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68DEC944-E1BB-4E4F-AC78-2CEC1FA46017}"/>
              </a:ext>
            </a:extLst>
          </p:cNvPr>
          <p:cNvSpPr/>
          <p:nvPr/>
        </p:nvSpPr>
        <p:spPr>
          <a:xfrm rot="21228883" flipH="1">
            <a:off x="9678541" y="1941471"/>
            <a:ext cx="756607" cy="399795"/>
          </a:xfrm>
          <a:custGeom>
            <a:avLst/>
            <a:gdLst>
              <a:gd name="connsiteX0" fmla="*/ 1776926 w 4779331"/>
              <a:gd name="connsiteY0" fmla="*/ 79892 h 4779331"/>
              <a:gd name="connsiteX1" fmla="*/ 3915605 w 4779331"/>
              <a:gd name="connsiteY1" fmla="*/ 550640 h 4779331"/>
              <a:gd name="connsiteX2" fmla="*/ 3865401 w 4779331"/>
              <a:gd name="connsiteY2" fmla="*/ 611145 h 4779331"/>
              <a:gd name="connsiteX3" fmla="*/ 1797085 w 4779331"/>
              <a:gd name="connsiteY3" fmla="*/ 155884 h 4779331"/>
              <a:gd name="connsiteX4" fmla="*/ 1776926 w 4779331"/>
              <a:gd name="connsiteY4" fmla="*/ 79892 h 4779331"/>
              <a:gd name="connsiteX0" fmla="*/ 0 w 2138679"/>
              <a:gd name="connsiteY0" fmla="*/ 79920 h 611173"/>
              <a:gd name="connsiteX1" fmla="*/ 2138679 w 2138679"/>
              <a:gd name="connsiteY1" fmla="*/ 550668 h 611173"/>
              <a:gd name="connsiteX2" fmla="*/ 2062837 w 2138679"/>
              <a:gd name="connsiteY2" fmla="*/ 611173 h 611173"/>
              <a:gd name="connsiteX3" fmla="*/ 20159 w 2138679"/>
              <a:gd name="connsiteY3" fmla="*/ 155912 h 611173"/>
              <a:gd name="connsiteX4" fmla="*/ 0 w 2138679"/>
              <a:gd name="connsiteY4" fmla="*/ 79920 h 611173"/>
              <a:gd name="connsiteX0" fmla="*/ 0 w 2287402"/>
              <a:gd name="connsiteY0" fmla="*/ 79920 h 639087"/>
              <a:gd name="connsiteX1" fmla="*/ 2138679 w 2287402"/>
              <a:gd name="connsiteY1" fmla="*/ 550668 h 639087"/>
              <a:gd name="connsiteX2" fmla="*/ 2100144 w 2287402"/>
              <a:gd name="connsiteY2" fmla="*/ 585238 h 639087"/>
              <a:gd name="connsiteX3" fmla="*/ 2062837 w 2287402"/>
              <a:gd name="connsiteY3" fmla="*/ 611173 h 639087"/>
              <a:gd name="connsiteX4" fmla="*/ 20159 w 2287402"/>
              <a:gd name="connsiteY4" fmla="*/ 155912 h 639087"/>
              <a:gd name="connsiteX5" fmla="*/ 0 w 2287402"/>
              <a:gd name="connsiteY5" fmla="*/ 79920 h 639087"/>
              <a:gd name="connsiteX0" fmla="*/ 0 w 2467780"/>
              <a:gd name="connsiteY0" fmla="*/ 79920 h 893007"/>
              <a:gd name="connsiteX1" fmla="*/ 2138679 w 2467780"/>
              <a:gd name="connsiteY1" fmla="*/ 550668 h 893007"/>
              <a:gd name="connsiteX2" fmla="*/ 2463024 w 2467780"/>
              <a:gd name="connsiteY2" fmla="*/ 892672 h 893007"/>
              <a:gd name="connsiteX3" fmla="*/ 2062837 w 2467780"/>
              <a:gd name="connsiteY3" fmla="*/ 611173 h 893007"/>
              <a:gd name="connsiteX4" fmla="*/ 20159 w 2467780"/>
              <a:gd name="connsiteY4" fmla="*/ 155912 h 893007"/>
              <a:gd name="connsiteX5" fmla="*/ 0 w 2467780"/>
              <a:gd name="connsiteY5" fmla="*/ 79920 h 893007"/>
              <a:gd name="connsiteX0" fmla="*/ 0 w 2480028"/>
              <a:gd name="connsiteY0" fmla="*/ 79920 h 902123"/>
              <a:gd name="connsiteX1" fmla="*/ 2138679 w 2480028"/>
              <a:gd name="connsiteY1" fmla="*/ 550668 h 902123"/>
              <a:gd name="connsiteX2" fmla="*/ 2463024 w 2480028"/>
              <a:gd name="connsiteY2" fmla="*/ 892672 h 902123"/>
              <a:gd name="connsiteX3" fmla="*/ 2395434 w 2480028"/>
              <a:gd name="connsiteY3" fmla="*/ 789605 h 902123"/>
              <a:gd name="connsiteX4" fmla="*/ 2062837 w 2480028"/>
              <a:gd name="connsiteY4" fmla="*/ 611173 h 902123"/>
              <a:gd name="connsiteX5" fmla="*/ 20159 w 2480028"/>
              <a:gd name="connsiteY5" fmla="*/ 155912 h 902123"/>
              <a:gd name="connsiteX6" fmla="*/ 0 w 2480028"/>
              <a:gd name="connsiteY6" fmla="*/ 79920 h 902123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38325"/>
              <a:gd name="connsiteY0" fmla="*/ 79920 h 962729"/>
              <a:gd name="connsiteX1" fmla="*/ 2138679 w 2438325"/>
              <a:gd name="connsiteY1" fmla="*/ 550668 h 962729"/>
              <a:gd name="connsiteX2" fmla="*/ 2358079 w 2438325"/>
              <a:gd name="connsiteY2" fmla="*/ 814224 h 962729"/>
              <a:gd name="connsiteX3" fmla="*/ 2412431 w 2438325"/>
              <a:gd name="connsiteY3" fmla="*/ 953561 h 962729"/>
              <a:gd name="connsiteX4" fmla="*/ 2062837 w 2438325"/>
              <a:gd name="connsiteY4" fmla="*/ 611173 h 962729"/>
              <a:gd name="connsiteX5" fmla="*/ 20159 w 2438325"/>
              <a:gd name="connsiteY5" fmla="*/ 155912 h 962729"/>
              <a:gd name="connsiteX6" fmla="*/ 0 w 2438325"/>
              <a:gd name="connsiteY6" fmla="*/ 79920 h 962729"/>
              <a:gd name="connsiteX0" fmla="*/ 0 w 2462564"/>
              <a:gd name="connsiteY0" fmla="*/ 79920 h 967083"/>
              <a:gd name="connsiteX1" fmla="*/ 2138679 w 2462564"/>
              <a:gd name="connsiteY1" fmla="*/ 550668 h 967083"/>
              <a:gd name="connsiteX2" fmla="*/ 2430335 w 2462564"/>
              <a:gd name="connsiteY2" fmla="*/ 873569 h 967083"/>
              <a:gd name="connsiteX3" fmla="*/ 2412431 w 2462564"/>
              <a:gd name="connsiteY3" fmla="*/ 953561 h 967083"/>
              <a:gd name="connsiteX4" fmla="*/ 2062837 w 2462564"/>
              <a:gd name="connsiteY4" fmla="*/ 611173 h 967083"/>
              <a:gd name="connsiteX5" fmla="*/ 20159 w 2462564"/>
              <a:gd name="connsiteY5" fmla="*/ 155912 h 967083"/>
              <a:gd name="connsiteX6" fmla="*/ 0 w 2462564"/>
              <a:gd name="connsiteY6" fmla="*/ 79920 h 967083"/>
              <a:gd name="connsiteX0" fmla="*/ 0 w 2462564"/>
              <a:gd name="connsiteY0" fmla="*/ 79920 h 967083"/>
              <a:gd name="connsiteX1" fmla="*/ 2138679 w 2462564"/>
              <a:gd name="connsiteY1" fmla="*/ 550668 h 967083"/>
              <a:gd name="connsiteX2" fmla="*/ 2430335 w 2462564"/>
              <a:gd name="connsiteY2" fmla="*/ 873569 h 967083"/>
              <a:gd name="connsiteX3" fmla="*/ 2412431 w 2462564"/>
              <a:gd name="connsiteY3" fmla="*/ 953561 h 967083"/>
              <a:gd name="connsiteX4" fmla="*/ 2062837 w 2462564"/>
              <a:gd name="connsiteY4" fmla="*/ 611173 h 967083"/>
              <a:gd name="connsiteX5" fmla="*/ 20159 w 2462564"/>
              <a:gd name="connsiteY5" fmla="*/ 155912 h 967083"/>
              <a:gd name="connsiteX6" fmla="*/ 0 w 2462564"/>
              <a:gd name="connsiteY6" fmla="*/ 79920 h 967083"/>
              <a:gd name="connsiteX0" fmla="*/ 0 w 2477565"/>
              <a:gd name="connsiteY0" fmla="*/ 79920 h 968447"/>
              <a:gd name="connsiteX1" fmla="*/ 2138679 w 2477565"/>
              <a:gd name="connsiteY1" fmla="*/ 550668 h 968447"/>
              <a:gd name="connsiteX2" fmla="*/ 2454451 w 2477565"/>
              <a:gd name="connsiteY2" fmla="*/ 885219 h 968447"/>
              <a:gd name="connsiteX3" fmla="*/ 2412431 w 2477565"/>
              <a:gd name="connsiteY3" fmla="*/ 953561 h 968447"/>
              <a:gd name="connsiteX4" fmla="*/ 2062837 w 2477565"/>
              <a:gd name="connsiteY4" fmla="*/ 611173 h 968447"/>
              <a:gd name="connsiteX5" fmla="*/ 20159 w 2477565"/>
              <a:gd name="connsiteY5" fmla="*/ 155912 h 968447"/>
              <a:gd name="connsiteX6" fmla="*/ 0 w 2477565"/>
              <a:gd name="connsiteY6" fmla="*/ 79920 h 968447"/>
              <a:gd name="connsiteX0" fmla="*/ 0 w 2486217"/>
              <a:gd name="connsiteY0" fmla="*/ 79920 h 969044"/>
              <a:gd name="connsiteX1" fmla="*/ 2138679 w 2486217"/>
              <a:gd name="connsiteY1" fmla="*/ 550668 h 969044"/>
              <a:gd name="connsiteX2" fmla="*/ 2466309 w 2486217"/>
              <a:gd name="connsiteY2" fmla="*/ 889705 h 969044"/>
              <a:gd name="connsiteX3" fmla="*/ 2412431 w 2486217"/>
              <a:gd name="connsiteY3" fmla="*/ 953561 h 969044"/>
              <a:gd name="connsiteX4" fmla="*/ 2062837 w 2486217"/>
              <a:gd name="connsiteY4" fmla="*/ 611173 h 969044"/>
              <a:gd name="connsiteX5" fmla="*/ 20159 w 2486217"/>
              <a:gd name="connsiteY5" fmla="*/ 155912 h 969044"/>
              <a:gd name="connsiteX6" fmla="*/ 0 w 2486217"/>
              <a:gd name="connsiteY6" fmla="*/ 79920 h 969044"/>
              <a:gd name="connsiteX0" fmla="*/ 0 w 2466309"/>
              <a:gd name="connsiteY0" fmla="*/ 79920 h 967430"/>
              <a:gd name="connsiteX1" fmla="*/ 2138679 w 2466309"/>
              <a:gd name="connsiteY1" fmla="*/ 550668 h 967430"/>
              <a:gd name="connsiteX2" fmla="*/ 2466309 w 2466309"/>
              <a:gd name="connsiteY2" fmla="*/ 889705 h 967430"/>
              <a:gd name="connsiteX3" fmla="*/ 2412431 w 2466309"/>
              <a:gd name="connsiteY3" fmla="*/ 953561 h 967430"/>
              <a:gd name="connsiteX4" fmla="*/ 2062837 w 2466309"/>
              <a:gd name="connsiteY4" fmla="*/ 611173 h 967430"/>
              <a:gd name="connsiteX5" fmla="*/ 20159 w 2466309"/>
              <a:gd name="connsiteY5" fmla="*/ 155912 h 967430"/>
              <a:gd name="connsiteX6" fmla="*/ 0 w 2466309"/>
              <a:gd name="connsiteY6" fmla="*/ 79920 h 967430"/>
              <a:gd name="connsiteX0" fmla="*/ 0 w 2466309"/>
              <a:gd name="connsiteY0" fmla="*/ 79920 h 953561"/>
              <a:gd name="connsiteX1" fmla="*/ 2138679 w 2466309"/>
              <a:gd name="connsiteY1" fmla="*/ 550668 h 953561"/>
              <a:gd name="connsiteX2" fmla="*/ 2466309 w 2466309"/>
              <a:gd name="connsiteY2" fmla="*/ 889705 h 953561"/>
              <a:gd name="connsiteX3" fmla="*/ 2412431 w 2466309"/>
              <a:gd name="connsiteY3" fmla="*/ 953561 h 953561"/>
              <a:gd name="connsiteX4" fmla="*/ 2062837 w 2466309"/>
              <a:gd name="connsiteY4" fmla="*/ 611173 h 953561"/>
              <a:gd name="connsiteX5" fmla="*/ 20159 w 2466309"/>
              <a:gd name="connsiteY5" fmla="*/ 155912 h 953561"/>
              <a:gd name="connsiteX6" fmla="*/ 0 w 2466309"/>
              <a:gd name="connsiteY6" fmla="*/ 79920 h 953561"/>
              <a:gd name="connsiteX0" fmla="*/ 0 w 2483853"/>
              <a:gd name="connsiteY0" fmla="*/ 79920 h 953561"/>
              <a:gd name="connsiteX1" fmla="*/ 2138679 w 2483853"/>
              <a:gd name="connsiteY1" fmla="*/ 550668 h 953561"/>
              <a:gd name="connsiteX2" fmla="*/ 2483852 w 2483853"/>
              <a:gd name="connsiteY2" fmla="*/ 907292 h 953561"/>
              <a:gd name="connsiteX3" fmla="*/ 2412431 w 2483853"/>
              <a:gd name="connsiteY3" fmla="*/ 953561 h 953561"/>
              <a:gd name="connsiteX4" fmla="*/ 2062837 w 2483853"/>
              <a:gd name="connsiteY4" fmla="*/ 611173 h 953561"/>
              <a:gd name="connsiteX5" fmla="*/ 20159 w 2483853"/>
              <a:gd name="connsiteY5" fmla="*/ 155912 h 953561"/>
              <a:gd name="connsiteX6" fmla="*/ 0 w 2483853"/>
              <a:gd name="connsiteY6" fmla="*/ 79920 h 9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853" h="953561">
                <a:moveTo>
                  <a:pt x="0" y="79920"/>
                </a:moveTo>
                <a:cubicBezTo>
                  <a:pt x="747072" y="-118264"/>
                  <a:pt x="1543865" y="57119"/>
                  <a:pt x="2138679" y="550668"/>
                </a:cubicBezTo>
                <a:cubicBezTo>
                  <a:pt x="2321346" y="713099"/>
                  <a:pt x="2403896" y="801529"/>
                  <a:pt x="2483852" y="907292"/>
                </a:cubicBezTo>
                <a:cubicBezTo>
                  <a:pt x="2464866" y="933012"/>
                  <a:pt x="2465455" y="933811"/>
                  <a:pt x="2412431" y="953561"/>
                </a:cubicBezTo>
                <a:cubicBezTo>
                  <a:pt x="2345733" y="906644"/>
                  <a:pt x="2386749" y="909426"/>
                  <a:pt x="2062837" y="611173"/>
                </a:cubicBezTo>
                <a:cubicBezTo>
                  <a:pt x="1487593" y="133862"/>
                  <a:pt x="742652" y="-35752"/>
                  <a:pt x="20159" y="155912"/>
                </a:cubicBezTo>
                <a:lnTo>
                  <a:pt x="0" y="799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4A7F8E-F687-433B-B4BB-9E3C80CE4D2D}"/>
              </a:ext>
            </a:extLst>
          </p:cNvPr>
          <p:cNvGrpSpPr/>
          <p:nvPr/>
        </p:nvGrpSpPr>
        <p:grpSpPr>
          <a:xfrm rot="6090736" flipH="1">
            <a:off x="8590711" y="2410850"/>
            <a:ext cx="1289821" cy="892195"/>
            <a:chOff x="1880168" y="2647066"/>
            <a:chExt cx="1746100" cy="1207813"/>
          </a:xfrm>
          <a:solidFill>
            <a:schemeClr val="accent5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B1E72F-9F8D-4130-ABC3-23696B023E4F}"/>
                </a:ext>
              </a:extLst>
            </p:cNvPr>
            <p:cNvSpPr/>
            <p:nvPr/>
          </p:nvSpPr>
          <p:spPr>
            <a:xfrm flipH="1">
              <a:off x="2049736" y="2647066"/>
              <a:ext cx="1576532" cy="1207813"/>
            </a:xfrm>
            <a:custGeom>
              <a:avLst/>
              <a:gdLst>
                <a:gd name="connsiteX0" fmla="*/ 576044 w 1844463"/>
                <a:gd name="connsiteY0" fmla="*/ 0 h 1887562"/>
                <a:gd name="connsiteX1" fmla="*/ 664782 w 1844463"/>
                <a:gd name="connsiteY1" fmla="*/ 0 h 1887562"/>
                <a:gd name="connsiteX2" fmla="*/ 664434 w 1844463"/>
                <a:gd name="connsiteY2" fmla="*/ 30808 h 1887562"/>
                <a:gd name="connsiteX3" fmla="*/ 623283 w 1844463"/>
                <a:gd name="connsiteY3" fmla="*/ 282867 h 1887562"/>
                <a:gd name="connsiteX4" fmla="*/ 462236 w 1844463"/>
                <a:gd name="connsiteY4" fmla="*/ 611535 h 1887562"/>
                <a:gd name="connsiteX5" fmla="*/ 282200 w 1844463"/>
                <a:gd name="connsiteY5" fmla="*/ 884328 h 1887562"/>
                <a:gd name="connsiteX6" fmla="*/ 98511 w 1844463"/>
                <a:gd name="connsiteY6" fmla="*/ 1288588 h 1887562"/>
                <a:gd name="connsiteX7" fmla="*/ 112754 w 1844463"/>
                <a:gd name="connsiteY7" fmla="*/ 1598266 h 1887562"/>
                <a:gd name="connsiteX8" fmla="*/ 243490 w 1844463"/>
                <a:gd name="connsiteY8" fmla="*/ 1765885 h 1887562"/>
                <a:gd name="connsiteX9" fmla="*/ 450186 w 1844463"/>
                <a:gd name="connsiteY9" fmla="*/ 1770998 h 1887562"/>
                <a:gd name="connsiteX10" fmla="*/ 584573 w 1844463"/>
                <a:gd name="connsiteY10" fmla="*/ 1652678 h 1887562"/>
                <a:gd name="connsiteX11" fmla="*/ 723709 w 1844463"/>
                <a:gd name="connsiteY11" fmla="*/ 1488710 h 1887562"/>
                <a:gd name="connsiteX12" fmla="*/ 879278 w 1844463"/>
                <a:gd name="connsiteY12" fmla="*/ 1368929 h 1887562"/>
                <a:gd name="connsiteX13" fmla="*/ 1147690 w 1844463"/>
                <a:gd name="connsiteY13" fmla="*/ 1386458 h 1887562"/>
                <a:gd name="connsiteX14" fmla="*/ 1277330 w 1844463"/>
                <a:gd name="connsiteY14" fmla="*/ 1494553 h 1887562"/>
                <a:gd name="connsiteX15" fmla="*/ 1401129 w 1844463"/>
                <a:gd name="connsiteY15" fmla="*/ 1645009 h 1887562"/>
                <a:gd name="connsiteX16" fmla="*/ 1548663 w 1844463"/>
                <a:gd name="connsiteY16" fmla="*/ 1773189 h 1887562"/>
                <a:gd name="connsiteX17" fmla="*/ 1608188 w 1844463"/>
                <a:gd name="connsiteY17" fmla="*/ 1792909 h 1887562"/>
                <a:gd name="connsiteX18" fmla="*/ 1719935 w 1844463"/>
                <a:gd name="connsiteY18" fmla="*/ 1745070 h 1887562"/>
                <a:gd name="connsiteX19" fmla="*/ 1758645 w 1844463"/>
                <a:gd name="connsiteY19" fmla="*/ 1649026 h 1887562"/>
                <a:gd name="connsiteX20" fmla="*/ 1775809 w 1844463"/>
                <a:gd name="connsiteY20" fmla="*/ 1639166 h 1887562"/>
                <a:gd name="connsiteX21" fmla="*/ 1844463 w 1844463"/>
                <a:gd name="connsiteY21" fmla="*/ 1637705 h 1887562"/>
                <a:gd name="connsiteX22" fmla="*/ 1750611 w 1844463"/>
                <a:gd name="connsiteY22" fmla="*/ 1834541 h 1887562"/>
                <a:gd name="connsiteX23" fmla="*/ 1535516 w 1844463"/>
                <a:gd name="connsiteY23" fmla="*/ 1860468 h 1887562"/>
                <a:gd name="connsiteX24" fmla="*/ 1374469 w 1844463"/>
                <a:gd name="connsiteY24" fmla="*/ 1741418 h 1887562"/>
                <a:gd name="connsiteX25" fmla="*/ 1231317 w 1844463"/>
                <a:gd name="connsiteY25" fmla="*/ 1573433 h 1887562"/>
                <a:gd name="connsiteX26" fmla="*/ 1123222 w 1844463"/>
                <a:gd name="connsiteY26" fmla="*/ 1474833 h 1887562"/>
                <a:gd name="connsiteX27" fmla="*/ 864671 w 1844463"/>
                <a:gd name="connsiteY27" fmla="*/ 1486154 h 1887562"/>
                <a:gd name="connsiteX28" fmla="*/ 729187 w 1844463"/>
                <a:gd name="connsiteY28" fmla="*/ 1627845 h 1887562"/>
                <a:gd name="connsiteX29" fmla="*/ 597355 w 1844463"/>
                <a:gd name="connsiteY29" fmla="*/ 1777206 h 1887562"/>
                <a:gd name="connsiteX30" fmla="*/ 375322 w 1844463"/>
                <a:gd name="connsiteY30" fmla="*/ 1885666 h 1887562"/>
                <a:gd name="connsiteX31" fmla="*/ 94130 w 1844463"/>
                <a:gd name="connsiteY31" fmla="*/ 1756391 h 1887562"/>
                <a:gd name="connsiteX32" fmla="*/ 5024 w 1844463"/>
                <a:gd name="connsiteY32" fmla="*/ 1513908 h 1887562"/>
                <a:gd name="connsiteX33" fmla="*/ 57246 w 1844463"/>
                <a:gd name="connsiteY33" fmla="*/ 1155295 h 1887562"/>
                <a:gd name="connsiteX34" fmla="*/ 251889 w 1844463"/>
                <a:gd name="connsiteY34" fmla="*/ 778424 h 1887562"/>
                <a:gd name="connsiteX35" fmla="*/ 437038 w 1844463"/>
                <a:gd name="connsiteY35" fmla="*/ 486276 h 1887562"/>
                <a:gd name="connsiteX36" fmla="*/ 569236 w 1844463"/>
                <a:gd name="connsiteY36" fmla="*/ 168199 h 1887562"/>
                <a:gd name="connsiteX37" fmla="*/ 578320 w 1844463"/>
                <a:gd name="connsiteY37" fmla="*/ 44401 h 1887562"/>
                <a:gd name="connsiteX0" fmla="*/ 576044 w 1844463"/>
                <a:gd name="connsiteY0" fmla="*/ 131003 h 2018565"/>
                <a:gd name="connsiteX1" fmla="*/ 580940 w 1844463"/>
                <a:gd name="connsiteY1" fmla="*/ 0 h 2018565"/>
                <a:gd name="connsiteX2" fmla="*/ 664434 w 1844463"/>
                <a:gd name="connsiteY2" fmla="*/ 161811 h 2018565"/>
                <a:gd name="connsiteX3" fmla="*/ 623283 w 1844463"/>
                <a:gd name="connsiteY3" fmla="*/ 413870 h 2018565"/>
                <a:gd name="connsiteX4" fmla="*/ 462236 w 1844463"/>
                <a:gd name="connsiteY4" fmla="*/ 742538 h 2018565"/>
                <a:gd name="connsiteX5" fmla="*/ 282200 w 1844463"/>
                <a:gd name="connsiteY5" fmla="*/ 1015331 h 2018565"/>
                <a:gd name="connsiteX6" fmla="*/ 98511 w 1844463"/>
                <a:gd name="connsiteY6" fmla="*/ 1419591 h 2018565"/>
                <a:gd name="connsiteX7" fmla="*/ 112754 w 1844463"/>
                <a:gd name="connsiteY7" fmla="*/ 1729269 h 2018565"/>
                <a:gd name="connsiteX8" fmla="*/ 243490 w 1844463"/>
                <a:gd name="connsiteY8" fmla="*/ 1896888 h 2018565"/>
                <a:gd name="connsiteX9" fmla="*/ 450186 w 1844463"/>
                <a:gd name="connsiteY9" fmla="*/ 1902001 h 2018565"/>
                <a:gd name="connsiteX10" fmla="*/ 584573 w 1844463"/>
                <a:gd name="connsiteY10" fmla="*/ 1783681 h 2018565"/>
                <a:gd name="connsiteX11" fmla="*/ 723709 w 1844463"/>
                <a:gd name="connsiteY11" fmla="*/ 1619713 h 2018565"/>
                <a:gd name="connsiteX12" fmla="*/ 879278 w 1844463"/>
                <a:gd name="connsiteY12" fmla="*/ 1499932 h 2018565"/>
                <a:gd name="connsiteX13" fmla="*/ 1147690 w 1844463"/>
                <a:gd name="connsiteY13" fmla="*/ 1517461 h 2018565"/>
                <a:gd name="connsiteX14" fmla="*/ 1277330 w 1844463"/>
                <a:gd name="connsiteY14" fmla="*/ 1625556 h 2018565"/>
                <a:gd name="connsiteX15" fmla="*/ 1401129 w 1844463"/>
                <a:gd name="connsiteY15" fmla="*/ 1776012 h 2018565"/>
                <a:gd name="connsiteX16" fmla="*/ 1548663 w 1844463"/>
                <a:gd name="connsiteY16" fmla="*/ 1904192 h 2018565"/>
                <a:gd name="connsiteX17" fmla="*/ 1608188 w 1844463"/>
                <a:gd name="connsiteY17" fmla="*/ 1923912 h 2018565"/>
                <a:gd name="connsiteX18" fmla="*/ 1719935 w 1844463"/>
                <a:gd name="connsiteY18" fmla="*/ 1876073 h 2018565"/>
                <a:gd name="connsiteX19" fmla="*/ 1758645 w 1844463"/>
                <a:gd name="connsiteY19" fmla="*/ 1780029 h 2018565"/>
                <a:gd name="connsiteX20" fmla="*/ 1775809 w 1844463"/>
                <a:gd name="connsiteY20" fmla="*/ 1770169 h 2018565"/>
                <a:gd name="connsiteX21" fmla="*/ 1844463 w 1844463"/>
                <a:gd name="connsiteY21" fmla="*/ 1768708 h 2018565"/>
                <a:gd name="connsiteX22" fmla="*/ 1750611 w 1844463"/>
                <a:gd name="connsiteY22" fmla="*/ 1965544 h 2018565"/>
                <a:gd name="connsiteX23" fmla="*/ 1535516 w 1844463"/>
                <a:gd name="connsiteY23" fmla="*/ 1991471 h 2018565"/>
                <a:gd name="connsiteX24" fmla="*/ 1374469 w 1844463"/>
                <a:gd name="connsiteY24" fmla="*/ 1872421 h 2018565"/>
                <a:gd name="connsiteX25" fmla="*/ 1231317 w 1844463"/>
                <a:gd name="connsiteY25" fmla="*/ 1704436 h 2018565"/>
                <a:gd name="connsiteX26" fmla="*/ 1123222 w 1844463"/>
                <a:gd name="connsiteY26" fmla="*/ 1605836 h 2018565"/>
                <a:gd name="connsiteX27" fmla="*/ 864671 w 1844463"/>
                <a:gd name="connsiteY27" fmla="*/ 1617157 h 2018565"/>
                <a:gd name="connsiteX28" fmla="*/ 729187 w 1844463"/>
                <a:gd name="connsiteY28" fmla="*/ 1758848 h 2018565"/>
                <a:gd name="connsiteX29" fmla="*/ 597355 w 1844463"/>
                <a:gd name="connsiteY29" fmla="*/ 1908209 h 2018565"/>
                <a:gd name="connsiteX30" fmla="*/ 375322 w 1844463"/>
                <a:gd name="connsiteY30" fmla="*/ 2016669 h 2018565"/>
                <a:gd name="connsiteX31" fmla="*/ 94130 w 1844463"/>
                <a:gd name="connsiteY31" fmla="*/ 1887394 h 2018565"/>
                <a:gd name="connsiteX32" fmla="*/ 5024 w 1844463"/>
                <a:gd name="connsiteY32" fmla="*/ 1644911 h 2018565"/>
                <a:gd name="connsiteX33" fmla="*/ 57246 w 1844463"/>
                <a:gd name="connsiteY33" fmla="*/ 1286298 h 2018565"/>
                <a:gd name="connsiteX34" fmla="*/ 251889 w 1844463"/>
                <a:gd name="connsiteY34" fmla="*/ 909427 h 2018565"/>
                <a:gd name="connsiteX35" fmla="*/ 437038 w 1844463"/>
                <a:gd name="connsiteY35" fmla="*/ 617279 h 2018565"/>
                <a:gd name="connsiteX36" fmla="*/ 569236 w 1844463"/>
                <a:gd name="connsiteY36" fmla="*/ 299202 h 2018565"/>
                <a:gd name="connsiteX37" fmla="*/ 578320 w 1844463"/>
                <a:gd name="connsiteY37" fmla="*/ 175404 h 2018565"/>
                <a:gd name="connsiteX38" fmla="*/ 576044 w 1844463"/>
                <a:gd name="connsiteY38" fmla="*/ 131003 h 2018565"/>
                <a:gd name="connsiteX0" fmla="*/ 576044 w 1844463"/>
                <a:gd name="connsiteY0" fmla="*/ 117902 h 2005464"/>
                <a:gd name="connsiteX1" fmla="*/ 680502 w 1844463"/>
                <a:gd name="connsiteY1" fmla="*/ 0 h 2005464"/>
                <a:gd name="connsiteX2" fmla="*/ 664434 w 1844463"/>
                <a:gd name="connsiteY2" fmla="*/ 148710 h 2005464"/>
                <a:gd name="connsiteX3" fmla="*/ 623283 w 1844463"/>
                <a:gd name="connsiteY3" fmla="*/ 400769 h 2005464"/>
                <a:gd name="connsiteX4" fmla="*/ 462236 w 1844463"/>
                <a:gd name="connsiteY4" fmla="*/ 729437 h 2005464"/>
                <a:gd name="connsiteX5" fmla="*/ 282200 w 1844463"/>
                <a:gd name="connsiteY5" fmla="*/ 1002230 h 2005464"/>
                <a:gd name="connsiteX6" fmla="*/ 98511 w 1844463"/>
                <a:gd name="connsiteY6" fmla="*/ 1406490 h 2005464"/>
                <a:gd name="connsiteX7" fmla="*/ 112754 w 1844463"/>
                <a:gd name="connsiteY7" fmla="*/ 1716168 h 2005464"/>
                <a:gd name="connsiteX8" fmla="*/ 243490 w 1844463"/>
                <a:gd name="connsiteY8" fmla="*/ 1883787 h 2005464"/>
                <a:gd name="connsiteX9" fmla="*/ 450186 w 1844463"/>
                <a:gd name="connsiteY9" fmla="*/ 1888900 h 2005464"/>
                <a:gd name="connsiteX10" fmla="*/ 584573 w 1844463"/>
                <a:gd name="connsiteY10" fmla="*/ 1770580 h 2005464"/>
                <a:gd name="connsiteX11" fmla="*/ 723709 w 1844463"/>
                <a:gd name="connsiteY11" fmla="*/ 1606612 h 2005464"/>
                <a:gd name="connsiteX12" fmla="*/ 879278 w 1844463"/>
                <a:gd name="connsiteY12" fmla="*/ 1486831 h 2005464"/>
                <a:gd name="connsiteX13" fmla="*/ 1147690 w 1844463"/>
                <a:gd name="connsiteY13" fmla="*/ 1504360 h 2005464"/>
                <a:gd name="connsiteX14" fmla="*/ 1277330 w 1844463"/>
                <a:gd name="connsiteY14" fmla="*/ 1612455 h 2005464"/>
                <a:gd name="connsiteX15" fmla="*/ 1401129 w 1844463"/>
                <a:gd name="connsiteY15" fmla="*/ 1762911 h 2005464"/>
                <a:gd name="connsiteX16" fmla="*/ 1548663 w 1844463"/>
                <a:gd name="connsiteY16" fmla="*/ 1891091 h 2005464"/>
                <a:gd name="connsiteX17" fmla="*/ 1608188 w 1844463"/>
                <a:gd name="connsiteY17" fmla="*/ 1910811 h 2005464"/>
                <a:gd name="connsiteX18" fmla="*/ 1719935 w 1844463"/>
                <a:gd name="connsiteY18" fmla="*/ 1862972 h 2005464"/>
                <a:gd name="connsiteX19" fmla="*/ 1758645 w 1844463"/>
                <a:gd name="connsiteY19" fmla="*/ 1766928 h 2005464"/>
                <a:gd name="connsiteX20" fmla="*/ 1775809 w 1844463"/>
                <a:gd name="connsiteY20" fmla="*/ 1757068 h 2005464"/>
                <a:gd name="connsiteX21" fmla="*/ 1844463 w 1844463"/>
                <a:gd name="connsiteY21" fmla="*/ 1755607 h 2005464"/>
                <a:gd name="connsiteX22" fmla="*/ 1750611 w 1844463"/>
                <a:gd name="connsiteY22" fmla="*/ 1952443 h 2005464"/>
                <a:gd name="connsiteX23" fmla="*/ 1535516 w 1844463"/>
                <a:gd name="connsiteY23" fmla="*/ 1978370 h 2005464"/>
                <a:gd name="connsiteX24" fmla="*/ 1374469 w 1844463"/>
                <a:gd name="connsiteY24" fmla="*/ 1859320 h 2005464"/>
                <a:gd name="connsiteX25" fmla="*/ 1231317 w 1844463"/>
                <a:gd name="connsiteY25" fmla="*/ 1691335 h 2005464"/>
                <a:gd name="connsiteX26" fmla="*/ 1123222 w 1844463"/>
                <a:gd name="connsiteY26" fmla="*/ 1592735 h 2005464"/>
                <a:gd name="connsiteX27" fmla="*/ 864671 w 1844463"/>
                <a:gd name="connsiteY27" fmla="*/ 1604056 h 2005464"/>
                <a:gd name="connsiteX28" fmla="*/ 729187 w 1844463"/>
                <a:gd name="connsiteY28" fmla="*/ 1745747 h 2005464"/>
                <a:gd name="connsiteX29" fmla="*/ 597355 w 1844463"/>
                <a:gd name="connsiteY29" fmla="*/ 1895108 h 2005464"/>
                <a:gd name="connsiteX30" fmla="*/ 375322 w 1844463"/>
                <a:gd name="connsiteY30" fmla="*/ 2003568 h 2005464"/>
                <a:gd name="connsiteX31" fmla="*/ 94130 w 1844463"/>
                <a:gd name="connsiteY31" fmla="*/ 1874293 h 2005464"/>
                <a:gd name="connsiteX32" fmla="*/ 5024 w 1844463"/>
                <a:gd name="connsiteY32" fmla="*/ 1631810 h 2005464"/>
                <a:gd name="connsiteX33" fmla="*/ 57246 w 1844463"/>
                <a:gd name="connsiteY33" fmla="*/ 1273197 h 2005464"/>
                <a:gd name="connsiteX34" fmla="*/ 251889 w 1844463"/>
                <a:gd name="connsiteY34" fmla="*/ 896326 h 2005464"/>
                <a:gd name="connsiteX35" fmla="*/ 437038 w 1844463"/>
                <a:gd name="connsiteY35" fmla="*/ 604178 h 2005464"/>
                <a:gd name="connsiteX36" fmla="*/ 569236 w 1844463"/>
                <a:gd name="connsiteY36" fmla="*/ 286101 h 2005464"/>
                <a:gd name="connsiteX37" fmla="*/ 578320 w 1844463"/>
                <a:gd name="connsiteY37" fmla="*/ 162303 h 2005464"/>
                <a:gd name="connsiteX38" fmla="*/ 576044 w 1844463"/>
                <a:gd name="connsiteY38" fmla="*/ 117902 h 200546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61722 h 2049284"/>
                <a:gd name="connsiteX1" fmla="*/ 492766 w 1844463"/>
                <a:gd name="connsiteY1" fmla="*/ 0 h 2049284"/>
                <a:gd name="connsiteX2" fmla="*/ 664434 w 1844463"/>
                <a:gd name="connsiteY2" fmla="*/ 192530 h 2049284"/>
                <a:gd name="connsiteX3" fmla="*/ 623283 w 1844463"/>
                <a:gd name="connsiteY3" fmla="*/ 444589 h 2049284"/>
                <a:gd name="connsiteX4" fmla="*/ 462236 w 1844463"/>
                <a:gd name="connsiteY4" fmla="*/ 773257 h 2049284"/>
                <a:gd name="connsiteX5" fmla="*/ 282200 w 1844463"/>
                <a:gd name="connsiteY5" fmla="*/ 1046050 h 2049284"/>
                <a:gd name="connsiteX6" fmla="*/ 98511 w 1844463"/>
                <a:gd name="connsiteY6" fmla="*/ 1450310 h 2049284"/>
                <a:gd name="connsiteX7" fmla="*/ 112754 w 1844463"/>
                <a:gd name="connsiteY7" fmla="*/ 1759988 h 2049284"/>
                <a:gd name="connsiteX8" fmla="*/ 243490 w 1844463"/>
                <a:gd name="connsiteY8" fmla="*/ 1927607 h 2049284"/>
                <a:gd name="connsiteX9" fmla="*/ 450186 w 1844463"/>
                <a:gd name="connsiteY9" fmla="*/ 1932720 h 2049284"/>
                <a:gd name="connsiteX10" fmla="*/ 584573 w 1844463"/>
                <a:gd name="connsiteY10" fmla="*/ 1814400 h 2049284"/>
                <a:gd name="connsiteX11" fmla="*/ 723709 w 1844463"/>
                <a:gd name="connsiteY11" fmla="*/ 1650432 h 2049284"/>
                <a:gd name="connsiteX12" fmla="*/ 879278 w 1844463"/>
                <a:gd name="connsiteY12" fmla="*/ 1530651 h 2049284"/>
                <a:gd name="connsiteX13" fmla="*/ 1147690 w 1844463"/>
                <a:gd name="connsiteY13" fmla="*/ 1548180 h 2049284"/>
                <a:gd name="connsiteX14" fmla="*/ 1277330 w 1844463"/>
                <a:gd name="connsiteY14" fmla="*/ 1656275 h 2049284"/>
                <a:gd name="connsiteX15" fmla="*/ 1401129 w 1844463"/>
                <a:gd name="connsiteY15" fmla="*/ 1806731 h 2049284"/>
                <a:gd name="connsiteX16" fmla="*/ 1548663 w 1844463"/>
                <a:gd name="connsiteY16" fmla="*/ 1934911 h 2049284"/>
                <a:gd name="connsiteX17" fmla="*/ 1608188 w 1844463"/>
                <a:gd name="connsiteY17" fmla="*/ 1954631 h 2049284"/>
                <a:gd name="connsiteX18" fmla="*/ 1719935 w 1844463"/>
                <a:gd name="connsiteY18" fmla="*/ 1906792 h 2049284"/>
                <a:gd name="connsiteX19" fmla="*/ 1758645 w 1844463"/>
                <a:gd name="connsiteY19" fmla="*/ 1810748 h 2049284"/>
                <a:gd name="connsiteX20" fmla="*/ 1775809 w 1844463"/>
                <a:gd name="connsiteY20" fmla="*/ 1800888 h 2049284"/>
                <a:gd name="connsiteX21" fmla="*/ 1844463 w 1844463"/>
                <a:gd name="connsiteY21" fmla="*/ 1799427 h 2049284"/>
                <a:gd name="connsiteX22" fmla="*/ 1750611 w 1844463"/>
                <a:gd name="connsiteY22" fmla="*/ 1996263 h 2049284"/>
                <a:gd name="connsiteX23" fmla="*/ 1535516 w 1844463"/>
                <a:gd name="connsiteY23" fmla="*/ 2022190 h 2049284"/>
                <a:gd name="connsiteX24" fmla="*/ 1374469 w 1844463"/>
                <a:gd name="connsiteY24" fmla="*/ 1903140 h 2049284"/>
                <a:gd name="connsiteX25" fmla="*/ 1231317 w 1844463"/>
                <a:gd name="connsiteY25" fmla="*/ 1735155 h 2049284"/>
                <a:gd name="connsiteX26" fmla="*/ 1123222 w 1844463"/>
                <a:gd name="connsiteY26" fmla="*/ 1636555 h 2049284"/>
                <a:gd name="connsiteX27" fmla="*/ 864671 w 1844463"/>
                <a:gd name="connsiteY27" fmla="*/ 1647876 h 2049284"/>
                <a:gd name="connsiteX28" fmla="*/ 729187 w 1844463"/>
                <a:gd name="connsiteY28" fmla="*/ 1789567 h 2049284"/>
                <a:gd name="connsiteX29" fmla="*/ 597355 w 1844463"/>
                <a:gd name="connsiteY29" fmla="*/ 1938928 h 2049284"/>
                <a:gd name="connsiteX30" fmla="*/ 375322 w 1844463"/>
                <a:gd name="connsiteY30" fmla="*/ 2047388 h 2049284"/>
                <a:gd name="connsiteX31" fmla="*/ 94130 w 1844463"/>
                <a:gd name="connsiteY31" fmla="*/ 1918113 h 2049284"/>
                <a:gd name="connsiteX32" fmla="*/ 5024 w 1844463"/>
                <a:gd name="connsiteY32" fmla="*/ 1675630 h 2049284"/>
                <a:gd name="connsiteX33" fmla="*/ 57246 w 1844463"/>
                <a:gd name="connsiteY33" fmla="*/ 1317017 h 2049284"/>
                <a:gd name="connsiteX34" fmla="*/ 251889 w 1844463"/>
                <a:gd name="connsiteY34" fmla="*/ 940146 h 2049284"/>
                <a:gd name="connsiteX35" fmla="*/ 437038 w 1844463"/>
                <a:gd name="connsiteY35" fmla="*/ 647998 h 2049284"/>
                <a:gd name="connsiteX36" fmla="*/ 569236 w 1844463"/>
                <a:gd name="connsiteY36" fmla="*/ 329921 h 2049284"/>
                <a:gd name="connsiteX37" fmla="*/ 578320 w 1844463"/>
                <a:gd name="connsiteY37" fmla="*/ 206123 h 2049284"/>
                <a:gd name="connsiteX38" fmla="*/ 576044 w 1844463"/>
                <a:gd name="connsiteY38" fmla="*/ 161722 h 2049284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7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500933 w 1844463"/>
                <a:gd name="connsiteY38" fmla="*/ 99677 h 2049287"/>
                <a:gd name="connsiteX0" fmla="*/ 494402 w 1844463"/>
                <a:gd name="connsiteY0" fmla="*/ 89880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494402 w 1844463"/>
                <a:gd name="connsiteY38" fmla="*/ 89880 h 2049287"/>
                <a:gd name="connsiteX0" fmla="*/ 1124964 w 2475025"/>
                <a:gd name="connsiteY0" fmla="*/ 252679 h 2212086"/>
                <a:gd name="connsiteX1" fmla="*/ 0 w 2475025"/>
                <a:gd name="connsiteY1" fmla="*/ 1 h 2212086"/>
                <a:gd name="connsiteX2" fmla="*/ 1294996 w 2475025"/>
                <a:gd name="connsiteY2" fmla="*/ 355332 h 2212086"/>
                <a:gd name="connsiteX3" fmla="*/ 1253845 w 2475025"/>
                <a:gd name="connsiteY3" fmla="*/ 607391 h 2212086"/>
                <a:gd name="connsiteX4" fmla="*/ 1092798 w 2475025"/>
                <a:gd name="connsiteY4" fmla="*/ 936059 h 2212086"/>
                <a:gd name="connsiteX5" fmla="*/ 912762 w 2475025"/>
                <a:gd name="connsiteY5" fmla="*/ 1208852 h 2212086"/>
                <a:gd name="connsiteX6" fmla="*/ 729073 w 2475025"/>
                <a:gd name="connsiteY6" fmla="*/ 1613112 h 2212086"/>
                <a:gd name="connsiteX7" fmla="*/ 743316 w 2475025"/>
                <a:gd name="connsiteY7" fmla="*/ 1922790 h 2212086"/>
                <a:gd name="connsiteX8" fmla="*/ 874052 w 2475025"/>
                <a:gd name="connsiteY8" fmla="*/ 2090409 h 2212086"/>
                <a:gd name="connsiteX9" fmla="*/ 1080748 w 2475025"/>
                <a:gd name="connsiteY9" fmla="*/ 2095522 h 2212086"/>
                <a:gd name="connsiteX10" fmla="*/ 1215135 w 2475025"/>
                <a:gd name="connsiteY10" fmla="*/ 1977202 h 2212086"/>
                <a:gd name="connsiteX11" fmla="*/ 1354271 w 2475025"/>
                <a:gd name="connsiteY11" fmla="*/ 1813234 h 2212086"/>
                <a:gd name="connsiteX12" fmla="*/ 1509840 w 2475025"/>
                <a:gd name="connsiteY12" fmla="*/ 1693453 h 2212086"/>
                <a:gd name="connsiteX13" fmla="*/ 1778252 w 2475025"/>
                <a:gd name="connsiteY13" fmla="*/ 1710982 h 2212086"/>
                <a:gd name="connsiteX14" fmla="*/ 1907892 w 2475025"/>
                <a:gd name="connsiteY14" fmla="*/ 1819077 h 2212086"/>
                <a:gd name="connsiteX15" fmla="*/ 2031691 w 2475025"/>
                <a:gd name="connsiteY15" fmla="*/ 1969533 h 2212086"/>
                <a:gd name="connsiteX16" fmla="*/ 2179225 w 2475025"/>
                <a:gd name="connsiteY16" fmla="*/ 2097713 h 2212086"/>
                <a:gd name="connsiteX17" fmla="*/ 2238750 w 2475025"/>
                <a:gd name="connsiteY17" fmla="*/ 2117433 h 2212086"/>
                <a:gd name="connsiteX18" fmla="*/ 2350497 w 2475025"/>
                <a:gd name="connsiteY18" fmla="*/ 2069594 h 2212086"/>
                <a:gd name="connsiteX19" fmla="*/ 2389207 w 2475025"/>
                <a:gd name="connsiteY19" fmla="*/ 1973550 h 2212086"/>
                <a:gd name="connsiteX20" fmla="*/ 2406371 w 2475025"/>
                <a:gd name="connsiteY20" fmla="*/ 1963690 h 2212086"/>
                <a:gd name="connsiteX21" fmla="*/ 2475025 w 2475025"/>
                <a:gd name="connsiteY21" fmla="*/ 1962229 h 2212086"/>
                <a:gd name="connsiteX22" fmla="*/ 2381173 w 2475025"/>
                <a:gd name="connsiteY22" fmla="*/ 2159065 h 2212086"/>
                <a:gd name="connsiteX23" fmla="*/ 2166078 w 2475025"/>
                <a:gd name="connsiteY23" fmla="*/ 2184992 h 2212086"/>
                <a:gd name="connsiteX24" fmla="*/ 2005031 w 2475025"/>
                <a:gd name="connsiteY24" fmla="*/ 2065942 h 2212086"/>
                <a:gd name="connsiteX25" fmla="*/ 1861879 w 2475025"/>
                <a:gd name="connsiteY25" fmla="*/ 1897957 h 2212086"/>
                <a:gd name="connsiteX26" fmla="*/ 1753784 w 2475025"/>
                <a:gd name="connsiteY26" fmla="*/ 1799357 h 2212086"/>
                <a:gd name="connsiteX27" fmla="*/ 1495233 w 2475025"/>
                <a:gd name="connsiteY27" fmla="*/ 1810678 h 2212086"/>
                <a:gd name="connsiteX28" fmla="*/ 1359749 w 2475025"/>
                <a:gd name="connsiteY28" fmla="*/ 1952369 h 2212086"/>
                <a:gd name="connsiteX29" fmla="*/ 1227917 w 2475025"/>
                <a:gd name="connsiteY29" fmla="*/ 2101730 h 2212086"/>
                <a:gd name="connsiteX30" fmla="*/ 1005884 w 2475025"/>
                <a:gd name="connsiteY30" fmla="*/ 2210190 h 2212086"/>
                <a:gd name="connsiteX31" fmla="*/ 724692 w 2475025"/>
                <a:gd name="connsiteY31" fmla="*/ 2080915 h 2212086"/>
                <a:gd name="connsiteX32" fmla="*/ 635586 w 2475025"/>
                <a:gd name="connsiteY32" fmla="*/ 1838432 h 2212086"/>
                <a:gd name="connsiteX33" fmla="*/ 687808 w 2475025"/>
                <a:gd name="connsiteY33" fmla="*/ 1479819 h 2212086"/>
                <a:gd name="connsiteX34" fmla="*/ 882451 w 2475025"/>
                <a:gd name="connsiteY34" fmla="*/ 1102948 h 2212086"/>
                <a:gd name="connsiteX35" fmla="*/ 1067600 w 2475025"/>
                <a:gd name="connsiteY35" fmla="*/ 810800 h 2212086"/>
                <a:gd name="connsiteX36" fmla="*/ 1199798 w 2475025"/>
                <a:gd name="connsiteY36" fmla="*/ 492723 h 2212086"/>
                <a:gd name="connsiteX37" fmla="*/ 1208882 w 2475025"/>
                <a:gd name="connsiteY37" fmla="*/ 368925 h 2212086"/>
                <a:gd name="connsiteX38" fmla="*/ 1124964 w 2475025"/>
                <a:gd name="connsiteY38" fmla="*/ 252679 h 2212086"/>
                <a:gd name="connsiteX0" fmla="*/ 298 w 2522528"/>
                <a:gd name="connsiteY0" fmla="*/ 60031 h 2212086"/>
                <a:gd name="connsiteX1" fmla="*/ 47503 w 2522528"/>
                <a:gd name="connsiteY1" fmla="*/ 1 h 2212086"/>
                <a:gd name="connsiteX2" fmla="*/ 1342499 w 2522528"/>
                <a:gd name="connsiteY2" fmla="*/ 355332 h 2212086"/>
                <a:gd name="connsiteX3" fmla="*/ 1301348 w 2522528"/>
                <a:gd name="connsiteY3" fmla="*/ 607391 h 2212086"/>
                <a:gd name="connsiteX4" fmla="*/ 1140301 w 2522528"/>
                <a:gd name="connsiteY4" fmla="*/ 936059 h 2212086"/>
                <a:gd name="connsiteX5" fmla="*/ 960265 w 2522528"/>
                <a:gd name="connsiteY5" fmla="*/ 1208852 h 2212086"/>
                <a:gd name="connsiteX6" fmla="*/ 776576 w 2522528"/>
                <a:gd name="connsiteY6" fmla="*/ 1613112 h 2212086"/>
                <a:gd name="connsiteX7" fmla="*/ 790819 w 2522528"/>
                <a:gd name="connsiteY7" fmla="*/ 1922790 h 2212086"/>
                <a:gd name="connsiteX8" fmla="*/ 921555 w 2522528"/>
                <a:gd name="connsiteY8" fmla="*/ 2090409 h 2212086"/>
                <a:gd name="connsiteX9" fmla="*/ 1128251 w 2522528"/>
                <a:gd name="connsiteY9" fmla="*/ 2095522 h 2212086"/>
                <a:gd name="connsiteX10" fmla="*/ 1262638 w 2522528"/>
                <a:gd name="connsiteY10" fmla="*/ 1977202 h 2212086"/>
                <a:gd name="connsiteX11" fmla="*/ 1401774 w 2522528"/>
                <a:gd name="connsiteY11" fmla="*/ 1813234 h 2212086"/>
                <a:gd name="connsiteX12" fmla="*/ 1557343 w 2522528"/>
                <a:gd name="connsiteY12" fmla="*/ 1693453 h 2212086"/>
                <a:gd name="connsiteX13" fmla="*/ 1825755 w 2522528"/>
                <a:gd name="connsiteY13" fmla="*/ 1710982 h 2212086"/>
                <a:gd name="connsiteX14" fmla="*/ 1955395 w 2522528"/>
                <a:gd name="connsiteY14" fmla="*/ 1819077 h 2212086"/>
                <a:gd name="connsiteX15" fmla="*/ 2079194 w 2522528"/>
                <a:gd name="connsiteY15" fmla="*/ 1969533 h 2212086"/>
                <a:gd name="connsiteX16" fmla="*/ 2226728 w 2522528"/>
                <a:gd name="connsiteY16" fmla="*/ 2097713 h 2212086"/>
                <a:gd name="connsiteX17" fmla="*/ 2286253 w 2522528"/>
                <a:gd name="connsiteY17" fmla="*/ 2117433 h 2212086"/>
                <a:gd name="connsiteX18" fmla="*/ 2398000 w 2522528"/>
                <a:gd name="connsiteY18" fmla="*/ 2069594 h 2212086"/>
                <a:gd name="connsiteX19" fmla="*/ 2436710 w 2522528"/>
                <a:gd name="connsiteY19" fmla="*/ 1973550 h 2212086"/>
                <a:gd name="connsiteX20" fmla="*/ 2453874 w 2522528"/>
                <a:gd name="connsiteY20" fmla="*/ 1963690 h 2212086"/>
                <a:gd name="connsiteX21" fmla="*/ 2522528 w 2522528"/>
                <a:gd name="connsiteY21" fmla="*/ 1962229 h 2212086"/>
                <a:gd name="connsiteX22" fmla="*/ 2428676 w 2522528"/>
                <a:gd name="connsiteY22" fmla="*/ 2159065 h 2212086"/>
                <a:gd name="connsiteX23" fmla="*/ 2213581 w 2522528"/>
                <a:gd name="connsiteY23" fmla="*/ 2184992 h 2212086"/>
                <a:gd name="connsiteX24" fmla="*/ 2052534 w 2522528"/>
                <a:gd name="connsiteY24" fmla="*/ 2065942 h 2212086"/>
                <a:gd name="connsiteX25" fmla="*/ 1909382 w 2522528"/>
                <a:gd name="connsiteY25" fmla="*/ 1897957 h 2212086"/>
                <a:gd name="connsiteX26" fmla="*/ 1801287 w 2522528"/>
                <a:gd name="connsiteY26" fmla="*/ 1799357 h 2212086"/>
                <a:gd name="connsiteX27" fmla="*/ 1542736 w 2522528"/>
                <a:gd name="connsiteY27" fmla="*/ 1810678 h 2212086"/>
                <a:gd name="connsiteX28" fmla="*/ 1407252 w 2522528"/>
                <a:gd name="connsiteY28" fmla="*/ 1952369 h 2212086"/>
                <a:gd name="connsiteX29" fmla="*/ 1275420 w 2522528"/>
                <a:gd name="connsiteY29" fmla="*/ 2101730 h 2212086"/>
                <a:gd name="connsiteX30" fmla="*/ 1053387 w 2522528"/>
                <a:gd name="connsiteY30" fmla="*/ 2210190 h 2212086"/>
                <a:gd name="connsiteX31" fmla="*/ 772195 w 2522528"/>
                <a:gd name="connsiteY31" fmla="*/ 2080915 h 2212086"/>
                <a:gd name="connsiteX32" fmla="*/ 683089 w 2522528"/>
                <a:gd name="connsiteY32" fmla="*/ 1838432 h 2212086"/>
                <a:gd name="connsiteX33" fmla="*/ 735311 w 2522528"/>
                <a:gd name="connsiteY33" fmla="*/ 1479819 h 2212086"/>
                <a:gd name="connsiteX34" fmla="*/ 929954 w 2522528"/>
                <a:gd name="connsiteY34" fmla="*/ 1102948 h 2212086"/>
                <a:gd name="connsiteX35" fmla="*/ 1115103 w 2522528"/>
                <a:gd name="connsiteY35" fmla="*/ 810800 h 2212086"/>
                <a:gd name="connsiteX36" fmla="*/ 1247301 w 2522528"/>
                <a:gd name="connsiteY36" fmla="*/ 492723 h 2212086"/>
                <a:gd name="connsiteX37" fmla="*/ 1256385 w 2522528"/>
                <a:gd name="connsiteY37" fmla="*/ 368925 h 2212086"/>
                <a:gd name="connsiteX38" fmla="*/ 298 w 2522528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1256087 w 2522230"/>
                <a:gd name="connsiteY37" fmla="*/ 368924 h 2212085"/>
                <a:gd name="connsiteX38" fmla="*/ 0 w 2522230"/>
                <a:gd name="connsiteY38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75016 w 2597246"/>
                <a:gd name="connsiteY0" fmla="*/ 154998 h 2307053"/>
                <a:gd name="connsiteX1" fmla="*/ 8260 w 2597246"/>
                <a:gd name="connsiteY1" fmla="*/ 0 h 2307053"/>
                <a:gd name="connsiteX2" fmla="*/ 1417217 w 2597246"/>
                <a:gd name="connsiteY2" fmla="*/ 450299 h 2307053"/>
                <a:gd name="connsiteX3" fmla="*/ 1376066 w 2597246"/>
                <a:gd name="connsiteY3" fmla="*/ 702358 h 2307053"/>
                <a:gd name="connsiteX4" fmla="*/ 1215019 w 2597246"/>
                <a:gd name="connsiteY4" fmla="*/ 1031026 h 2307053"/>
                <a:gd name="connsiteX5" fmla="*/ 1034983 w 2597246"/>
                <a:gd name="connsiteY5" fmla="*/ 1303819 h 2307053"/>
                <a:gd name="connsiteX6" fmla="*/ 851294 w 2597246"/>
                <a:gd name="connsiteY6" fmla="*/ 1708079 h 2307053"/>
                <a:gd name="connsiteX7" fmla="*/ 865537 w 2597246"/>
                <a:gd name="connsiteY7" fmla="*/ 2017757 h 2307053"/>
                <a:gd name="connsiteX8" fmla="*/ 996273 w 2597246"/>
                <a:gd name="connsiteY8" fmla="*/ 2185376 h 2307053"/>
                <a:gd name="connsiteX9" fmla="*/ 1202969 w 2597246"/>
                <a:gd name="connsiteY9" fmla="*/ 2190489 h 2307053"/>
                <a:gd name="connsiteX10" fmla="*/ 1337356 w 2597246"/>
                <a:gd name="connsiteY10" fmla="*/ 2072169 h 2307053"/>
                <a:gd name="connsiteX11" fmla="*/ 1476492 w 2597246"/>
                <a:gd name="connsiteY11" fmla="*/ 1908201 h 2307053"/>
                <a:gd name="connsiteX12" fmla="*/ 1632061 w 2597246"/>
                <a:gd name="connsiteY12" fmla="*/ 1788420 h 2307053"/>
                <a:gd name="connsiteX13" fmla="*/ 1900473 w 2597246"/>
                <a:gd name="connsiteY13" fmla="*/ 1805949 h 2307053"/>
                <a:gd name="connsiteX14" fmla="*/ 2030113 w 2597246"/>
                <a:gd name="connsiteY14" fmla="*/ 1914044 h 2307053"/>
                <a:gd name="connsiteX15" fmla="*/ 2153912 w 2597246"/>
                <a:gd name="connsiteY15" fmla="*/ 2064500 h 2307053"/>
                <a:gd name="connsiteX16" fmla="*/ 2301446 w 2597246"/>
                <a:gd name="connsiteY16" fmla="*/ 2192680 h 2307053"/>
                <a:gd name="connsiteX17" fmla="*/ 2360971 w 2597246"/>
                <a:gd name="connsiteY17" fmla="*/ 2212400 h 2307053"/>
                <a:gd name="connsiteX18" fmla="*/ 2472718 w 2597246"/>
                <a:gd name="connsiteY18" fmla="*/ 2164561 h 2307053"/>
                <a:gd name="connsiteX19" fmla="*/ 2511428 w 2597246"/>
                <a:gd name="connsiteY19" fmla="*/ 2068517 h 2307053"/>
                <a:gd name="connsiteX20" fmla="*/ 2528592 w 2597246"/>
                <a:gd name="connsiteY20" fmla="*/ 2058657 h 2307053"/>
                <a:gd name="connsiteX21" fmla="*/ 2597246 w 2597246"/>
                <a:gd name="connsiteY21" fmla="*/ 2057196 h 2307053"/>
                <a:gd name="connsiteX22" fmla="*/ 2503394 w 2597246"/>
                <a:gd name="connsiteY22" fmla="*/ 2254032 h 2307053"/>
                <a:gd name="connsiteX23" fmla="*/ 2288299 w 2597246"/>
                <a:gd name="connsiteY23" fmla="*/ 2279959 h 2307053"/>
                <a:gd name="connsiteX24" fmla="*/ 2127252 w 2597246"/>
                <a:gd name="connsiteY24" fmla="*/ 2160909 h 2307053"/>
                <a:gd name="connsiteX25" fmla="*/ 1984100 w 2597246"/>
                <a:gd name="connsiteY25" fmla="*/ 1992924 h 2307053"/>
                <a:gd name="connsiteX26" fmla="*/ 1876005 w 2597246"/>
                <a:gd name="connsiteY26" fmla="*/ 1894324 h 2307053"/>
                <a:gd name="connsiteX27" fmla="*/ 1617454 w 2597246"/>
                <a:gd name="connsiteY27" fmla="*/ 1905645 h 2307053"/>
                <a:gd name="connsiteX28" fmla="*/ 1481970 w 2597246"/>
                <a:gd name="connsiteY28" fmla="*/ 2047336 h 2307053"/>
                <a:gd name="connsiteX29" fmla="*/ 1350138 w 2597246"/>
                <a:gd name="connsiteY29" fmla="*/ 2196697 h 2307053"/>
                <a:gd name="connsiteX30" fmla="*/ 1128105 w 2597246"/>
                <a:gd name="connsiteY30" fmla="*/ 2305157 h 2307053"/>
                <a:gd name="connsiteX31" fmla="*/ 846913 w 2597246"/>
                <a:gd name="connsiteY31" fmla="*/ 2175882 h 2307053"/>
                <a:gd name="connsiteX32" fmla="*/ 757807 w 2597246"/>
                <a:gd name="connsiteY32" fmla="*/ 1933399 h 2307053"/>
                <a:gd name="connsiteX33" fmla="*/ 810029 w 2597246"/>
                <a:gd name="connsiteY33" fmla="*/ 1574786 h 2307053"/>
                <a:gd name="connsiteX34" fmla="*/ 1004672 w 2597246"/>
                <a:gd name="connsiteY34" fmla="*/ 1197915 h 2307053"/>
                <a:gd name="connsiteX35" fmla="*/ 1189821 w 2597246"/>
                <a:gd name="connsiteY35" fmla="*/ 905767 h 2307053"/>
                <a:gd name="connsiteX36" fmla="*/ 1322019 w 2597246"/>
                <a:gd name="connsiteY36" fmla="*/ 587690 h 2307053"/>
                <a:gd name="connsiteX37" fmla="*/ 75016 w 2597246"/>
                <a:gd name="connsiteY37" fmla="*/ 154998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5534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88722 w 2649757"/>
                <a:gd name="connsiteY2" fmla="*/ 4204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8557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6929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4303 w 2649757"/>
                <a:gd name="connsiteY2" fmla="*/ 4611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7243 w 2649757"/>
                <a:gd name="connsiteY36" fmla="*/ 582263 h 2307053"/>
                <a:gd name="connsiteX37" fmla="*/ 0 w 2649757"/>
                <a:gd name="connsiteY37" fmla="*/ 46464 h 2307053"/>
                <a:gd name="connsiteX0" fmla="*/ 0 w 2838601"/>
                <a:gd name="connsiteY0" fmla="*/ 255541 h 2307053"/>
                <a:gd name="connsiteX1" fmla="*/ 257755 w 2838601"/>
                <a:gd name="connsiteY1" fmla="*/ 0 h 2307053"/>
                <a:gd name="connsiteX2" fmla="*/ 1661287 w 2838601"/>
                <a:gd name="connsiteY2" fmla="*/ 463865 h 2307053"/>
                <a:gd name="connsiteX3" fmla="*/ 1617421 w 2838601"/>
                <a:gd name="connsiteY3" fmla="*/ 702358 h 2307053"/>
                <a:gd name="connsiteX4" fmla="*/ 1456374 w 2838601"/>
                <a:gd name="connsiteY4" fmla="*/ 1031026 h 2307053"/>
                <a:gd name="connsiteX5" fmla="*/ 1276338 w 2838601"/>
                <a:gd name="connsiteY5" fmla="*/ 1303819 h 2307053"/>
                <a:gd name="connsiteX6" fmla="*/ 1092649 w 2838601"/>
                <a:gd name="connsiteY6" fmla="*/ 1708079 h 2307053"/>
                <a:gd name="connsiteX7" fmla="*/ 1106892 w 2838601"/>
                <a:gd name="connsiteY7" fmla="*/ 2017757 h 2307053"/>
                <a:gd name="connsiteX8" fmla="*/ 1237628 w 2838601"/>
                <a:gd name="connsiteY8" fmla="*/ 2185376 h 2307053"/>
                <a:gd name="connsiteX9" fmla="*/ 1444324 w 2838601"/>
                <a:gd name="connsiteY9" fmla="*/ 2190489 h 2307053"/>
                <a:gd name="connsiteX10" fmla="*/ 1578711 w 2838601"/>
                <a:gd name="connsiteY10" fmla="*/ 2072169 h 2307053"/>
                <a:gd name="connsiteX11" fmla="*/ 1717847 w 2838601"/>
                <a:gd name="connsiteY11" fmla="*/ 1908201 h 2307053"/>
                <a:gd name="connsiteX12" fmla="*/ 1873416 w 2838601"/>
                <a:gd name="connsiteY12" fmla="*/ 1788420 h 2307053"/>
                <a:gd name="connsiteX13" fmla="*/ 2141828 w 2838601"/>
                <a:gd name="connsiteY13" fmla="*/ 1805949 h 2307053"/>
                <a:gd name="connsiteX14" fmla="*/ 2271468 w 2838601"/>
                <a:gd name="connsiteY14" fmla="*/ 1914044 h 2307053"/>
                <a:gd name="connsiteX15" fmla="*/ 2395267 w 2838601"/>
                <a:gd name="connsiteY15" fmla="*/ 2064500 h 2307053"/>
                <a:gd name="connsiteX16" fmla="*/ 2542801 w 2838601"/>
                <a:gd name="connsiteY16" fmla="*/ 2192680 h 2307053"/>
                <a:gd name="connsiteX17" fmla="*/ 2602326 w 2838601"/>
                <a:gd name="connsiteY17" fmla="*/ 2212400 h 2307053"/>
                <a:gd name="connsiteX18" fmla="*/ 2714073 w 2838601"/>
                <a:gd name="connsiteY18" fmla="*/ 2164561 h 2307053"/>
                <a:gd name="connsiteX19" fmla="*/ 2752783 w 2838601"/>
                <a:gd name="connsiteY19" fmla="*/ 2068517 h 2307053"/>
                <a:gd name="connsiteX20" fmla="*/ 2769947 w 2838601"/>
                <a:gd name="connsiteY20" fmla="*/ 2058657 h 2307053"/>
                <a:gd name="connsiteX21" fmla="*/ 2838601 w 2838601"/>
                <a:gd name="connsiteY21" fmla="*/ 2057196 h 2307053"/>
                <a:gd name="connsiteX22" fmla="*/ 2744749 w 2838601"/>
                <a:gd name="connsiteY22" fmla="*/ 2254032 h 2307053"/>
                <a:gd name="connsiteX23" fmla="*/ 2529654 w 2838601"/>
                <a:gd name="connsiteY23" fmla="*/ 2279959 h 2307053"/>
                <a:gd name="connsiteX24" fmla="*/ 2368607 w 2838601"/>
                <a:gd name="connsiteY24" fmla="*/ 2160909 h 2307053"/>
                <a:gd name="connsiteX25" fmla="*/ 2225455 w 2838601"/>
                <a:gd name="connsiteY25" fmla="*/ 1992924 h 2307053"/>
                <a:gd name="connsiteX26" fmla="*/ 2117360 w 2838601"/>
                <a:gd name="connsiteY26" fmla="*/ 1894324 h 2307053"/>
                <a:gd name="connsiteX27" fmla="*/ 1858809 w 2838601"/>
                <a:gd name="connsiteY27" fmla="*/ 1905645 h 2307053"/>
                <a:gd name="connsiteX28" fmla="*/ 1723325 w 2838601"/>
                <a:gd name="connsiteY28" fmla="*/ 2047336 h 2307053"/>
                <a:gd name="connsiteX29" fmla="*/ 1591493 w 2838601"/>
                <a:gd name="connsiteY29" fmla="*/ 2196697 h 2307053"/>
                <a:gd name="connsiteX30" fmla="*/ 1369460 w 2838601"/>
                <a:gd name="connsiteY30" fmla="*/ 2305157 h 2307053"/>
                <a:gd name="connsiteX31" fmla="*/ 1088268 w 2838601"/>
                <a:gd name="connsiteY31" fmla="*/ 2175882 h 2307053"/>
                <a:gd name="connsiteX32" fmla="*/ 999162 w 2838601"/>
                <a:gd name="connsiteY32" fmla="*/ 1933399 h 2307053"/>
                <a:gd name="connsiteX33" fmla="*/ 1051384 w 2838601"/>
                <a:gd name="connsiteY33" fmla="*/ 1574786 h 2307053"/>
                <a:gd name="connsiteX34" fmla="*/ 1246027 w 2838601"/>
                <a:gd name="connsiteY34" fmla="*/ 1197915 h 2307053"/>
                <a:gd name="connsiteX35" fmla="*/ 1431176 w 2838601"/>
                <a:gd name="connsiteY35" fmla="*/ 905767 h 2307053"/>
                <a:gd name="connsiteX36" fmla="*/ 1566087 w 2838601"/>
                <a:gd name="connsiteY36" fmla="*/ 582263 h 2307053"/>
                <a:gd name="connsiteX37" fmla="*/ 0 w 2838601"/>
                <a:gd name="connsiteY37" fmla="*/ 255541 h 2307053"/>
                <a:gd name="connsiteX0" fmla="*/ 0 w 2838601"/>
                <a:gd name="connsiteY0" fmla="*/ 86930 h 2138442"/>
                <a:gd name="connsiteX1" fmla="*/ 82400 w 2838601"/>
                <a:gd name="connsiteY1" fmla="*/ 0 h 2138442"/>
                <a:gd name="connsiteX2" fmla="*/ 1661287 w 2838601"/>
                <a:gd name="connsiteY2" fmla="*/ 295254 h 2138442"/>
                <a:gd name="connsiteX3" fmla="*/ 1617421 w 2838601"/>
                <a:gd name="connsiteY3" fmla="*/ 533747 h 2138442"/>
                <a:gd name="connsiteX4" fmla="*/ 1456374 w 2838601"/>
                <a:gd name="connsiteY4" fmla="*/ 862415 h 2138442"/>
                <a:gd name="connsiteX5" fmla="*/ 1276338 w 2838601"/>
                <a:gd name="connsiteY5" fmla="*/ 1135208 h 2138442"/>
                <a:gd name="connsiteX6" fmla="*/ 1092649 w 2838601"/>
                <a:gd name="connsiteY6" fmla="*/ 1539468 h 2138442"/>
                <a:gd name="connsiteX7" fmla="*/ 1106892 w 2838601"/>
                <a:gd name="connsiteY7" fmla="*/ 1849146 h 2138442"/>
                <a:gd name="connsiteX8" fmla="*/ 1237628 w 2838601"/>
                <a:gd name="connsiteY8" fmla="*/ 2016765 h 2138442"/>
                <a:gd name="connsiteX9" fmla="*/ 1444324 w 2838601"/>
                <a:gd name="connsiteY9" fmla="*/ 2021878 h 2138442"/>
                <a:gd name="connsiteX10" fmla="*/ 1578711 w 2838601"/>
                <a:gd name="connsiteY10" fmla="*/ 1903558 h 2138442"/>
                <a:gd name="connsiteX11" fmla="*/ 1717847 w 2838601"/>
                <a:gd name="connsiteY11" fmla="*/ 1739590 h 2138442"/>
                <a:gd name="connsiteX12" fmla="*/ 1873416 w 2838601"/>
                <a:gd name="connsiteY12" fmla="*/ 1619809 h 2138442"/>
                <a:gd name="connsiteX13" fmla="*/ 2141828 w 2838601"/>
                <a:gd name="connsiteY13" fmla="*/ 1637338 h 2138442"/>
                <a:gd name="connsiteX14" fmla="*/ 2271468 w 2838601"/>
                <a:gd name="connsiteY14" fmla="*/ 1745433 h 2138442"/>
                <a:gd name="connsiteX15" fmla="*/ 2395267 w 2838601"/>
                <a:gd name="connsiteY15" fmla="*/ 1895889 h 2138442"/>
                <a:gd name="connsiteX16" fmla="*/ 2542801 w 2838601"/>
                <a:gd name="connsiteY16" fmla="*/ 2024069 h 2138442"/>
                <a:gd name="connsiteX17" fmla="*/ 2602326 w 2838601"/>
                <a:gd name="connsiteY17" fmla="*/ 2043789 h 2138442"/>
                <a:gd name="connsiteX18" fmla="*/ 2714073 w 2838601"/>
                <a:gd name="connsiteY18" fmla="*/ 1995950 h 2138442"/>
                <a:gd name="connsiteX19" fmla="*/ 2752783 w 2838601"/>
                <a:gd name="connsiteY19" fmla="*/ 1899906 h 2138442"/>
                <a:gd name="connsiteX20" fmla="*/ 2769947 w 2838601"/>
                <a:gd name="connsiteY20" fmla="*/ 1890046 h 2138442"/>
                <a:gd name="connsiteX21" fmla="*/ 2838601 w 2838601"/>
                <a:gd name="connsiteY21" fmla="*/ 1888585 h 2138442"/>
                <a:gd name="connsiteX22" fmla="*/ 2744749 w 2838601"/>
                <a:gd name="connsiteY22" fmla="*/ 2085421 h 2138442"/>
                <a:gd name="connsiteX23" fmla="*/ 2529654 w 2838601"/>
                <a:gd name="connsiteY23" fmla="*/ 2111348 h 2138442"/>
                <a:gd name="connsiteX24" fmla="*/ 2368607 w 2838601"/>
                <a:gd name="connsiteY24" fmla="*/ 1992298 h 2138442"/>
                <a:gd name="connsiteX25" fmla="*/ 2225455 w 2838601"/>
                <a:gd name="connsiteY25" fmla="*/ 1824313 h 2138442"/>
                <a:gd name="connsiteX26" fmla="*/ 2117360 w 2838601"/>
                <a:gd name="connsiteY26" fmla="*/ 1725713 h 2138442"/>
                <a:gd name="connsiteX27" fmla="*/ 1858809 w 2838601"/>
                <a:gd name="connsiteY27" fmla="*/ 1737034 h 2138442"/>
                <a:gd name="connsiteX28" fmla="*/ 1723325 w 2838601"/>
                <a:gd name="connsiteY28" fmla="*/ 1878725 h 2138442"/>
                <a:gd name="connsiteX29" fmla="*/ 1591493 w 2838601"/>
                <a:gd name="connsiteY29" fmla="*/ 2028086 h 2138442"/>
                <a:gd name="connsiteX30" fmla="*/ 1369460 w 2838601"/>
                <a:gd name="connsiteY30" fmla="*/ 2136546 h 2138442"/>
                <a:gd name="connsiteX31" fmla="*/ 1088268 w 2838601"/>
                <a:gd name="connsiteY31" fmla="*/ 2007271 h 2138442"/>
                <a:gd name="connsiteX32" fmla="*/ 999162 w 2838601"/>
                <a:gd name="connsiteY32" fmla="*/ 1764788 h 2138442"/>
                <a:gd name="connsiteX33" fmla="*/ 1051384 w 2838601"/>
                <a:gd name="connsiteY33" fmla="*/ 1406175 h 2138442"/>
                <a:gd name="connsiteX34" fmla="*/ 1246027 w 2838601"/>
                <a:gd name="connsiteY34" fmla="*/ 1029304 h 2138442"/>
                <a:gd name="connsiteX35" fmla="*/ 1431176 w 2838601"/>
                <a:gd name="connsiteY35" fmla="*/ 737156 h 2138442"/>
                <a:gd name="connsiteX36" fmla="*/ 1566087 w 2838601"/>
                <a:gd name="connsiteY36" fmla="*/ 413652 h 2138442"/>
                <a:gd name="connsiteX37" fmla="*/ 0 w 2838601"/>
                <a:gd name="connsiteY37" fmla="*/ 86930 h 2138442"/>
                <a:gd name="connsiteX0" fmla="*/ 0 w 2838601"/>
                <a:gd name="connsiteY0" fmla="*/ 73441 h 2124953"/>
                <a:gd name="connsiteX1" fmla="*/ 62166 w 2838601"/>
                <a:gd name="connsiteY1" fmla="*/ 0 h 2124953"/>
                <a:gd name="connsiteX2" fmla="*/ 1661287 w 2838601"/>
                <a:gd name="connsiteY2" fmla="*/ 281765 h 2124953"/>
                <a:gd name="connsiteX3" fmla="*/ 1617421 w 2838601"/>
                <a:gd name="connsiteY3" fmla="*/ 520258 h 2124953"/>
                <a:gd name="connsiteX4" fmla="*/ 1456374 w 2838601"/>
                <a:gd name="connsiteY4" fmla="*/ 848926 h 2124953"/>
                <a:gd name="connsiteX5" fmla="*/ 1276338 w 2838601"/>
                <a:gd name="connsiteY5" fmla="*/ 1121719 h 2124953"/>
                <a:gd name="connsiteX6" fmla="*/ 1092649 w 2838601"/>
                <a:gd name="connsiteY6" fmla="*/ 1525979 h 2124953"/>
                <a:gd name="connsiteX7" fmla="*/ 1106892 w 2838601"/>
                <a:gd name="connsiteY7" fmla="*/ 1835657 h 2124953"/>
                <a:gd name="connsiteX8" fmla="*/ 1237628 w 2838601"/>
                <a:gd name="connsiteY8" fmla="*/ 2003276 h 2124953"/>
                <a:gd name="connsiteX9" fmla="*/ 1444324 w 2838601"/>
                <a:gd name="connsiteY9" fmla="*/ 2008389 h 2124953"/>
                <a:gd name="connsiteX10" fmla="*/ 1578711 w 2838601"/>
                <a:gd name="connsiteY10" fmla="*/ 1890069 h 2124953"/>
                <a:gd name="connsiteX11" fmla="*/ 1717847 w 2838601"/>
                <a:gd name="connsiteY11" fmla="*/ 1726101 h 2124953"/>
                <a:gd name="connsiteX12" fmla="*/ 1873416 w 2838601"/>
                <a:gd name="connsiteY12" fmla="*/ 1606320 h 2124953"/>
                <a:gd name="connsiteX13" fmla="*/ 2141828 w 2838601"/>
                <a:gd name="connsiteY13" fmla="*/ 1623849 h 2124953"/>
                <a:gd name="connsiteX14" fmla="*/ 2271468 w 2838601"/>
                <a:gd name="connsiteY14" fmla="*/ 1731944 h 2124953"/>
                <a:gd name="connsiteX15" fmla="*/ 2395267 w 2838601"/>
                <a:gd name="connsiteY15" fmla="*/ 1882400 h 2124953"/>
                <a:gd name="connsiteX16" fmla="*/ 2542801 w 2838601"/>
                <a:gd name="connsiteY16" fmla="*/ 2010580 h 2124953"/>
                <a:gd name="connsiteX17" fmla="*/ 2602326 w 2838601"/>
                <a:gd name="connsiteY17" fmla="*/ 2030300 h 2124953"/>
                <a:gd name="connsiteX18" fmla="*/ 2714073 w 2838601"/>
                <a:gd name="connsiteY18" fmla="*/ 1982461 h 2124953"/>
                <a:gd name="connsiteX19" fmla="*/ 2752783 w 2838601"/>
                <a:gd name="connsiteY19" fmla="*/ 1886417 h 2124953"/>
                <a:gd name="connsiteX20" fmla="*/ 2769947 w 2838601"/>
                <a:gd name="connsiteY20" fmla="*/ 1876557 h 2124953"/>
                <a:gd name="connsiteX21" fmla="*/ 2838601 w 2838601"/>
                <a:gd name="connsiteY21" fmla="*/ 1875096 h 2124953"/>
                <a:gd name="connsiteX22" fmla="*/ 2744749 w 2838601"/>
                <a:gd name="connsiteY22" fmla="*/ 2071932 h 2124953"/>
                <a:gd name="connsiteX23" fmla="*/ 2529654 w 2838601"/>
                <a:gd name="connsiteY23" fmla="*/ 2097859 h 2124953"/>
                <a:gd name="connsiteX24" fmla="*/ 2368607 w 2838601"/>
                <a:gd name="connsiteY24" fmla="*/ 1978809 h 2124953"/>
                <a:gd name="connsiteX25" fmla="*/ 2225455 w 2838601"/>
                <a:gd name="connsiteY25" fmla="*/ 1810824 h 2124953"/>
                <a:gd name="connsiteX26" fmla="*/ 2117360 w 2838601"/>
                <a:gd name="connsiteY26" fmla="*/ 1712224 h 2124953"/>
                <a:gd name="connsiteX27" fmla="*/ 1858809 w 2838601"/>
                <a:gd name="connsiteY27" fmla="*/ 1723545 h 2124953"/>
                <a:gd name="connsiteX28" fmla="*/ 1723325 w 2838601"/>
                <a:gd name="connsiteY28" fmla="*/ 1865236 h 2124953"/>
                <a:gd name="connsiteX29" fmla="*/ 1591493 w 2838601"/>
                <a:gd name="connsiteY29" fmla="*/ 2014597 h 2124953"/>
                <a:gd name="connsiteX30" fmla="*/ 1369460 w 2838601"/>
                <a:gd name="connsiteY30" fmla="*/ 2123057 h 2124953"/>
                <a:gd name="connsiteX31" fmla="*/ 1088268 w 2838601"/>
                <a:gd name="connsiteY31" fmla="*/ 1993782 h 2124953"/>
                <a:gd name="connsiteX32" fmla="*/ 999162 w 2838601"/>
                <a:gd name="connsiteY32" fmla="*/ 1751299 h 2124953"/>
                <a:gd name="connsiteX33" fmla="*/ 1051384 w 2838601"/>
                <a:gd name="connsiteY33" fmla="*/ 1392686 h 2124953"/>
                <a:gd name="connsiteX34" fmla="*/ 1246027 w 2838601"/>
                <a:gd name="connsiteY34" fmla="*/ 1015815 h 2124953"/>
                <a:gd name="connsiteX35" fmla="*/ 1431176 w 2838601"/>
                <a:gd name="connsiteY35" fmla="*/ 723667 h 2124953"/>
                <a:gd name="connsiteX36" fmla="*/ 1566087 w 2838601"/>
                <a:gd name="connsiteY36" fmla="*/ 400163 h 2124953"/>
                <a:gd name="connsiteX37" fmla="*/ 0 w 2838601"/>
                <a:gd name="connsiteY37" fmla="*/ 73441 h 2124953"/>
                <a:gd name="connsiteX0" fmla="*/ 0 w 2825112"/>
                <a:gd name="connsiteY0" fmla="*/ 53208 h 2124953"/>
                <a:gd name="connsiteX1" fmla="*/ 48677 w 2825112"/>
                <a:gd name="connsiteY1" fmla="*/ 0 h 2124953"/>
                <a:gd name="connsiteX2" fmla="*/ 1647798 w 2825112"/>
                <a:gd name="connsiteY2" fmla="*/ 281765 h 2124953"/>
                <a:gd name="connsiteX3" fmla="*/ 1603932 w 2825112"/>
                <a:gd name="connsiteY3" fmla="*/ 520258 h 2124953"/>
                <a:gd name="connsiteX4" fmla="*/ 1442885 w 2825112"/>
                <a:gd name="connsiteY4" fmla="*/ 848926 h 2124953"/>
                <a:gd name="connsiteX5" fmla="*/ 1262849 w 2825112"/>
                <a:gd name="connsiteY5" fmla="*/ 1121719 h 2124953"/>
                <a:gd name="connsiteX6" fmla="*/ 1079160 w 2825112"/>
                <a:gd name="connsiteY6" fmla="*/ 1525979 h 2124953"/>
                <a:gd name="connsiteX7" fmla="*/ 1093403 w 2825112"/>
                <a:gd name="connsiteY7" fmla="*/ 1835657 h 2124953"/>
                <a:gd name="connsiteX8" fmla="*/ 1224139 w 2825112"/>
                <a:gd name="connsiteY8" fmla="*/ 2003276 h 2124953"/>
                <a:gd name="connsiteX9" fmla="*/ 1430835 w 2825112"/>
                <a:gd name="connsiteY9" fmla="*/ 2008389 h 2124953"/>
                <a:gd name="connsiteX10" fmla="*/ 1565222 w 2825112"/>
                <a:gd name="connsiteY10" fmla="*/ 1890069 h 2124953"/>
                <a:gd name="connsiteX11" fmla="*/ 1704358 w 2825112"/>
                <a:gd name="connsiteY11" fmla="*/ 1726101 h 2124953"/>
                <a:gd name="connsiteX12" fmla="*/ 1859927 w 2825112"/>
                <a:gd name="connsiteY12" fmla="*/ 1606320 h 2124953"/>
                <a:gd name="connsiteX13" fmla="*/ 2128339 w 2825112"/>
                <a:gd name="connsiteY13" fmla="*/ 1623849 h 2124953"/>
                <a:gd name="connsiteX14" fmla="*/ 2257979 w 2825112"/>
                <a:gd name="connsiteY14" fmla="*/ 1731944 h 2124953"/>
                <a:gd name="connsiteX15" fmla="*/ 2381778 w 2825112"/>
                <a:gd name="connsiteY15" fmla="*/ 1882400 h 2124953"/>
                <a:gd name="connsiteX16" fmla="*/ 2529312 w 2825112"/>
                <a:gd name="connsiteY16" fmla="*/ 2010580 h 2124953"/>
                <a:gd name="connsiteX17" fmla="*/ 2588837 w 2825112"/>
                <a:gd name="connsiteY17" fmla="*/ 2030300 h 2124953"/>
                <a:gd name="connsiteX18" fmla="*/ 2700584 w 2825112"/>
                <a:gd name="connsiteY18" fmla="*/ 1982461 h 2124953"/>
                <a:gd name="connsiteX19" fmla="*/ 2739294 w 2825112"/>
                <a:gd name="connsiteY19" fmla="*/ 1886417 h 2124953"/>
                <a:gd name="connsiteX20" fmla="*/ 2756458 w 2825112"/>
                <a:gd name="connsiteY20" fmla="*/ 1876557 h 2124953"/>
                <a:gd name="connsiteX21" fmla="*/ 2825112 w 2825112"/>
                <a:gd name="connsiteY21" fmla="*/ 1875096 h 2124953"/>
                <a:gd name="connsiteX22" fmla="*/ 2731260 w 2825112"/>
                <a:gd name="connsiteY22" fmla="*/ 2071932 h 2124953"/>
                <a:gd name="connsiteX23" fmla="*/ 2516165 w 2825112"/>
                <a:gd name="connsiteY23" fmla="*/ 2097859 h 2124953"/>
                <a:gd name="connsiteX24" fmla="*/ 2355118 w 2825112"/>
                <a:gd name="connsiteY24" fmla="*/ 1978809 h 2124953"/>
                <a:gd name="connsiteX25" fmla="*/ 2211966 w 2825112"/>
                <a:gd name="connsiteY25" fmla="*/ 1810824 h 2124953"/>
                <a:gd name="connsiteX26" fmla="*/ 2103871 w 2825112"/>
                <a:gd name="connsiteY26" fmla="*/ 1712224 h 2124953"/>
                <a:gd name="connsiteX27" fmla="*/ 1845320 w 2825112"/>
                <a:gd name="connsiteY27" fmla="*/ 1723545 h 2124953"/>
                <a:gd name="connsiteX28" fmla="*/ 1709836 w 2825112"/>
                <a:gd name="connsiteY28" fmla="*/ 1865236 h 2124953"/>
                <a:gd name="connsiteX29" fmla="*/ 1578004 w 2825112"/>
                <a:gd name="connsiteY29" fmla="*/ 2014597 h 2124953"/>
                <a:gd name="connsiteX30" fmla="*/ 1355971 w 2825112"/>
                <a:gd name="connsiteY30" fmla="*/ 2123057 h 2124953"/>
                <a:gd name="connsiteX31" fmla="*/ 1074779 w 2825112"/>
                <a:gd name="connsiteY31" fmla="*/ 1993782 h 2124953"/>
                <a:gd name="connsiteX32" fmla="*/ 985673 w 2825112"/>
                <a:gd name="connsiteY32" fmla="*/ 1751299 h 2124953"/>
                <a:gd name="connsiteX33" fmla="*/ 1037895 w 2825112"/>
                <a:gd name="connsiteY33" fmla="*/ 1392686 h 2124953"/>
                <a:gd name="connsiteX34" fmla="*/ 1232538 w 2825112"/>
                <a:gd name="connsiteY34" fmla="*/ 1015815 h 2124953"/>
                <a:gd name="connsiteX35" fmla="*/ 1417687 w 2825112"/>
                <a:gd name="connsiteY35" fmla="*/ 723667 h 2124953"/>
                <a:gd name="connsiteX36" fmla="*/ 1552598 w 2825112"/>
                <a:gd name="connsiteY36" fmla="*/ 400163 h 2124953"/>
                <a:gd name="connsiteX37" fmla="*/ 0 w 2825112"/>
                <a:gd name="connsiteY37" fmla="*/ 53208 h 2124953"/>
                <a:gd name="connsiteX0" fmla="*/ 0 w 2845345"/>
                <a:gd name="connsiteY0" fmla="*/ 59952 h 2124953"/>
                <a:gd name="connsiteX1" fmla="*/ 68910 w 2845345"/>
                <a:gd name="connsiteY1" fmla="*/ 0 h 2124953"/>
                <a:gd name="connsiteX2" fmla="*/ 1668031 w 2845345"/>
                <a:gd name="connsiteY2" fmla="*/ 281765 h 2124953"/>
                <a:gd name="connsiteX3" fmla="*/ 1624165 w 2845345"/>
                <a:gd name="connsiteY3" fmla="*/ 520258 h 2124953"/>
                <a:gd name="connsiteX4" fmla="*/ 1463118 w 2845345"/>
                <a:gd name="connsiteY4" fmla="*/ 848926 h 2124953"/>
                <a:gd name="connsiteX5" fmla="*/ 1283082 w 2845345"/>
                <a:gd name="connsiteY5" fmla="*/ 1121719 h 2124953"/>
                <a:gd name="connsiteX6" fmla="*/ 1099393 w 2845345"/>
                <a:gd name="connsiteY6" fmla="*/ 1525979 h 2124953"/>
                <a:gd name="connsiteX7" fmla="*/ 1113636 w 2845345"/>
                <a:gd name="connsiteY7" fmla="*/ 1835657 h 2124953"/>
                <a:gd name="connsiteX8" fmla="*/ 1244372 w 2845345"/>
                <a:gd name="connsiteY8" fmla="*/ 2003276 h 2124953"/>
                <a:gd name="connsiteX9" fmla="*/ 1451068 w 2845345"/>
                <a:gd name="connsiteY9" fmla="*/ 2008389 h 2124953"/>
                <a:gd name="connsiteX10" fmla="*/ 1585455 w 2845345"/>
                <a:gd name="connsiteY10" fmla="*/ 1890069 h 2124953"/>
                <a:gd name="connsiteX11" fmla="*/ 1724591 w 2845345"/>
                <a:gd name="connsiteY11" fmla="*/ 1726101 h 2124953"/>
                <a:gd name="connsiteX12" fmla="*/ 1880160 w 2845345"/>
                <a:gd name="connsiteY12" fmla="*/ 1606320 h 2124953"/>
                <a:gd name="connsiteX13" fmla="*/ 2148572 w 2845345"/>
                <a:gd name="connsiteY13" fmla="*/ 1623849 h 2124953"/>
                <a:gd name="connsiteX14" fmla="*/ 2278212 w 2845345"/>
                <a:gd name="connsiteY14" fmla="*/ 1731944 h 2124953"/>
                <a:gd name="connsiteX15" fmla="*/ 2402011 w 2845345"/>
                <a:gd name="connsiteY15" fmla="*/ 1882400 h 2124953"/>
                <a:gd name="connsiteX16" fmla="*/ 2549545 w 2845345"/>
                <a:gd name="connsiteY16" fmla="*/ 2010580 h 2124953"/>
                <a:gd name="connsiteX17" fmla="*/ 2609070 w 2845345"/>
                <a:gd name="connsiteY17" fmla="*/ 2030300 h 2124953"/>
                <a:gd name="connsiteX18" fmla="*/ 2720817 w 2845345"/>
                <a:gd name="connsiteY18" fmla="*/ 1982461 h 2124953"/>
                <a:gd name="connsiteX19" fmla="*/ 2759527 w 2845345"/>
                <a:gd name="connsiteY19" fmla="*/ 1886417 h 2124953"/>
                <a:gd name="connsiteX20" fmla="*/ 2776691 w 2845345"/>
                <a:gd name="connsiteY20" fmla="*/ 1876557 h 2124953"/>
                <a:gd name="connsiteX21" fmla="*/ 2845345 w 2845345"/>
                <a:gd name="connsiteY21" fmla="*/ 1875096 h 2124953"/>
                <a:gd name="connsiteX22" fmla="*/ 2751493 w 2845345"/>
                <a:gd name="connsiteY22" fmla="*/ 2071932 h 2124953"/>
                <a:gd name="connsiteX23" fmla="*/ 2536398 w 2845345"/>
                <a:gd name="connsiteY23" fmla="*/ 2097859 h 2124953"/>
                <a:gd name="connsiteX24" fmla="*/ 2375351 w 2845345"/>
                <a:gd name="connsiteY24" fmla="*/ 1978809 h 2124953"/>
                <a:gd name="connsiteX25" fmla="*/ 2232199 w 2845345"/>
                <a:gd name="connsiteY25" fmla="*/ 1810824 h 2124953"/>
                <a:gd name="connsiteX26" fmla="*/ 2124104 w 2845345"/>
                <a:gd name="connsiteY26" fmla="*/ 1712224 h 2124953"/>
                <a:gd name="connsiteX27" fmla="*/ 1865553 w 2845345"/>
                <a:gd name="connsiteY27" fmla="*/ 1723545 h 2124953"/>
                <a:gd name="connsiteX28" fmla="*/ 1730069 w 2845345"/>
                <a:gd name="connsiteY28" fmla="*/ 1865236 h 2124953"/>
                <a:gd name="connsiteX29" fmla="*/ 1598237 w 2845345"/>
                <a:gd name="connsiteY29" fmla="*/ 2014597 h 2124953"/>
                <a:gd name="connsiteX30" fmla="*/ 1376204 w 2845345"/>
                <a:gd name="connsiteY30" fmla="*/ 2123057 h 2124953"/>
                <a:gd name="connsiteX31" fmla="*/ 1095012 w 2845345"/>
                <a:gd name="connsiteY31" fmla="*/ 1993782 h 2124953"/>
                <a:gd name="connsiteX32" fmla="*/ 1005906 w 2845345"/>
                <a:gd name="connsiteY32" fmla="*/ 1751299 h 2124953"/>
                <a:gd name="connsiteX33" fmla="*/ 1058128 w 2845345"/>
                <a:gd name="connsiteY33" fmla="*/ 1392686 h 2124953"/>
                <a:gd name="connsiteX34" fmla="*/ 1252771 w 2845345"/>
                <a:gd name="connsiteY34" fmla="*/ 1015815 h 2124953"/>
                <a:gd name="connsiteX35" fmla="*/ 1437920 w 2845345"/>
                <a:gd name="connsiteY35" fmla="*/ 723667 h 2124953"/>
                <a:gd name="connsiteX36" fmla="*/ 1572831 w 2845345"/>
                <a:gd name="connsiteY36" fmla="*/ 400163 h 2124953"/>
                <a:gd name="connsiteX37" fmla="*/ 0 w 2845345"/>
                <a:gd name="connsiteY37" fmla="*/ 59952 h 2124953"/>
                <a:gd name="connsiteX0" fmla="*/ 0 w 2955074"/>
                <a:gd name="connsiteY0" fmla="*/ 5763 h 2202439"/>
                <a:gd name="connsiteX1" fmla="*/ 178639 w 2955074"/>
                <a:gd name="connsiteY1" fmla="*/ 77486 h 2202439"/>
                <a:gd name="connsiteX2" fmla="*/ 1777760 w 2955074"/>
                <a:gd name="connsiteY2" fmla="*/ 359251 h 2202439"/>
                <a:gd name="connsiteX3" fmla="*/ 1733894 w 2955074"/>
                <a:gd name="connsiteY3" fmla="*/ 597744 h 2202439"/>
                <a:gd name="connsiteX4" fmla="*/ 1572847 w 2955074"/>
                <a:gd name="connsiteY4" fmla="*/ 926412 h 2202439"/>
                <a:gd name="connsiteX5" fmla="*/ 1392811 w 2955074"/>
                <a:gd name="connsiteY5" fmla="*/ 1199205 h 2202439"/>
                <a:gd name="connsiteX6" fmla="*/ 1209122 w 2955074"/>
                <a:gd name="connsiteY6" fmla="*/ 1603465 h 2202439"/>
                <a:gd name="connsiteX7" fmla="*/ 1223365 w 2955074"/>
                <a:gd name="connsiteY7" fmla="*/ 1913143 h 2202439"/>
                <a:gd name="connsiteX8" fmla="*/ 1354101 w 2955074"/>
                <a:gd name="connsiteY8" fmla="*/ 2080762 h 2202439"/>
                <a:gd name="connsiteX9" fmla="*/ 1560797 w 2955074"/>
                <a:gd name="connsiteY9" fmla="*/ 2085875 h 2202439"/>
                <a:gd name="connsiteX10" fmla="*/ 1695184 w 2955074"/>
                <a:gd name="connsiteY10" fmla="*/ 1967555 h 2202439"/>
                <a:gd name="connsiteX11" fmla="*/ 1834320 w 2955074"/>
                <a:gd name="connsiteY11" fmla="*/ 1803587 h 2202439"/>
                <a:gd name="connsiteX12" fmla="*/ 1989889 w 2955074"/>
                <a:gd name="connsiteY12" fmla="*/ 1683806 h 2202439"/>
                <a:gd name="connsiteX13" fmla="*/ 2258301 w 2955074"/>
                <a:gd name="connsiteY13" fmla="*/ 1701335 h 2202439"/>
                <a:gd name="connsiteX14" fmla="*/ 2387941 w 2955074"/>
                <a:gd name="connsiteY14" fmla="*/ 1809430 h 2202439"/>
                <a:gd name="connsiteX15" fmla="*/ 2511740 w 2955074"/>
                <a:gd name="connsiteY15" fmla="*/ 1959886 h 2202439"/>
                <a:gd name="connsiteX16" fmla="*/ 2659274 w 2955074"/>
                <a:gd name="connsiteY16" fmla="*/ 2088066 h 2202439"/>
                <a:gd name="connsiteX17" fmla="*/ 2718799 w 2955074"/>
                <a:gd name="connsiteY17" fmla="*/ 2107786 h 2202439"/>
                <a:gd name="connsiteX18" fmla="*/ 2830546 w 2955074"/>
                <a:gd name="connsiteY18" fmla="*/ 2059947 h 2202439"/>
                <a:gd name="connsiteX19" fmla="*/ 2869256 w 2955074"/>
                <a:gd name="connsiteY19" fmla="*/ 1963903 h 2202439"/>
                <a:gd name="connsiteX20" fmla="*/ 2886420 w 2955074"/>
                <a:gd name="connsiteY20" fmla="*/ 1954043 h 2202439"/>
                <a:gd name="connsiteX21" fmla="*/ 2955074 w 2955074"/>
                <a:gd name="connsiteY21" fmla="*/ 1952582 h 2202439"/>
                <a:gd name="connsiteX22" fmla="*/ 2861222 w 2955074"/>
                <a:gd name="connsiteY22" fmla="*/ 2149418 h 2202439"/>
                <a:gd name="connsiteX23" fmla="*/ 2646127 w 2955074"/>
                <a:gd name="connsiteY23" fmla="*/ 2175345 h 2202439"/>
                <a:gd name="connsiteX24" fmla="*/ 2485080 w 2955074"/>
                <a:gd name="connsiteY24" fmla="*/ 2056295 h 2202439"/>
                <a:gd name="connsiteX25" fmla="*/ 2341928 w 2955074"/>
                <a:gd name="connsiteY25" fmla="*/ 1888310 h 2202439"/>
                <a:gd name="connsiteX26" fmla="*/ 2233833 w 2955074"/>
                <a:gd name="connsiteY26" fmla="*/ 1789710 h 2202439"/>
                <a:gd name="connsiteX27" fmla="*/ 1975282 w 2955074"/>
                <a:gd name="connsiteY27" fmla="*/ 1801031 h 2202439"/>
                <a:gd name="connsiteX28" fmla="*/ 1839798 w 2955074"/>
                <a:gd name="connsiteY28" fmla="*/ 1942722 h 2202439"/>
                <a:gd name="connsiteX29" fmla="*/ 1707966 w 2955074"/>
                <a:gd name="connsiteY29" fmla="*/ 2092083 h 2202439"/>
                <a:gd name="connsiteX30" fmla="*/ 1485933 w 2955074"/>
                <a:gd name="connsiteY30" fmla="*/ 2200543 h 2202439"/>
                <a:gd name="connsiteX31" fmla="*/ 1204741 w 2955074"/>
                <a:gd name="connsiteY31" fmla="*/ 2071268 h 2202439"/>
                <a:gd name="connsiteX32" fmla="*/ 1115635 w 2955074"/>
                <a:gd name="connsiteY32" fmla="*/ 1828785 h 2202439"/>
                <a:gd name="connsiteX33" fmla="*/ 1167857 w 2955074"/>
                <a:gd name="connsiteY33" fmla="*/ 1470172 h 2202439"/>
                <a:gd name="connsiteX34" fmla="*/ 1362500 w 2955074"/>
                <a:gd name="connsiteY34" fmla="*/ 1093301 h 2202439"/>
                <a:gd name="connsiteX35" fmla="*/ 1547649 w 2955074"/>
                <a:gd name="connsiteY35" fmla="*/ 801153 h 2202439"/>
                <a:gd name="connsiteX36" fmla="*/ 1682560 w 2955074"/>
                <a:gd name="connsiteY36" fmla="*/ 477649 h 2202439"/>
                <a:gd name="connsiteX37" fmla="*/ 0 w 2955074"/>
                <a:gd name="connsiteY37" fmla="*/ 5763 h 2202439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grpFill/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6732C6-92EA-49E8-AB6B-2D47E43BFD2E}"/>
                </a:ext>
              </a:extLst>
            </p:cNvPr>
            <p:cNvSpPr/>
            <p:nvPr/>
          </p:nvSpPr>
          <p:spPr>
            <a:xfrm rot="20761001" flipH="1">
              <a:off x="1880168" y="3385666"/>
              <a:ext cx="301665" cy="360717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580C86-AFEA-4777-88F2-608B891B25F7}"/>
              </a:ext>
            </a:extLst>
          </p:cNvPr>
          <p:cNvGrpSpPr/>
          <p:nvPr/>
        </p:nvGrpSpPr>
        <p:grpSpPr>
          <a:xfrm flipH="1">
            <a:off x="9026680" y="1920424"/>
            <a:ext cx="1523664" cy="586485"/>
            <a:chOff x="6827378" y="2457115"/>
            <a:chExt cx="1161309" cy="44700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A1B3B1-AFE1-4789-8E1F-75DCFF5865E7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2B9922-37FC-4D8F-857F-7EA3DF68A180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5626175-2B59-4BB8-8567-C22457511243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49AA0F-E8EA-4343-BE24-0FB8987F5FBD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70602E1-BA10-47DC-9B93-14A19E218910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3" name="Block Arc 5">
            <a:extLst>
              <a:ext uri="{FF2B5EF4-FFF2-40B4-BE49-F238E27FC236}">
                <a16:creationId xmlns:a16="http://schemas.microsoft.com/office/drawing/2014/main" id="{D12A4A93-6FDE-4074-BDF7-849E46C09067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9856811" y="2130487"/>
            <a:ext cx="190479" cy="205403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Block Arc 45">
            <a:extLst>
              <a:ext uri="{FF2B5EF4-FFF2-40B4-BE49-F238E27FC236}">
                <a16:creationId xmlns:a16="http://schemas.microsoft.com/office/drawing/2014/main" id="{6643F09D-9FF8-40D4-A636-CE7C41B8B1B8}"/>
              </a:ext>
            </a:extLst>
          </p:cNvPr>
          <p:cNvSpPr/>
          <p:nvPr/>
        </p:nvSpPr>
        <p:spPr>
          <a:xfrm rot="16200000" flipH="1">
            <a:off x="9941899" y="1913268"/>
            <a:ext cx="736994" cy="751306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7ADD0A-3025-4DAF-9D95-3699C08EA7F7}"/>
              </a:ext>
            </a:extLst>
          </p:cNvPr>
          <p:cNvSpPr txBox="1"/>
          <p:nvPr/>
        </p:nvSpPr>
        <p:spPr>
          <a:xfrm>
            <a:off x="8714038" y="3308545"/>
            <a:ext cx="20540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Eco Friendly</a:t>
            </a:r>
          </a:p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Electric Energy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6F40DF-65E0-4348-BAB2-0D1E140AAF86}"/>
              </a:ext>
            </a:extLst>
          </p:cNvPr>
          <p:cNvGrpSpPr/>
          <p:nvPr/>
        </p:nvGrpSpPr>
        <p:grpSpPr>
          <a:xfrm>
            <a:off x="3589331" y="1470437"/>
            <a:ext cx="2465638" cy="1122012"/>
            <a:chOff x="7638049" y="3414373"/>
            <a:chExt cx="3724136" cy="169470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49291C-2882-4F25-907C-F63225782A35}"/>
                </a:ext>
              </a:extLst>
            </p:cNvPr>
            <p:cNvSpPr/>
            <p:nvPr/>
          </p:nvSpPr>
          <p:spPr>
            <a:xfrm flipH="1">
              <a:off x="7638049" y="3414373"/>
              <a:ext cx="3724136" cy="1694703"/>
            </a:xfrm>
            <a:custGeom>
              <a:avLst/>
              <a:gdLst>
                <a:gd name="connsiteX0" fmla="*/ 3045397 w 3724136"/>
                <a:gd name="connsiteY0" fmla="*/ 1193407 h 1694703"/>
                <a:gd name="connsiteX1" fmla="*/ 3080452 w 3724136"/>
                <a:gd name="connsiteY1" fmla="*/ 1198040 h 1694703"/>
                <a:gd name="connsiteX2" fmla="*/ 3210224 w 3724136"/>
                <a:gd name="connsiteY2" fmla="*/ 1408048 h 1694703"/>
                <a:gd name="connsiteX3" fmla="*/ 3000221 w 3724136"/>
                <a:gd name="connsiteY3" fmla="*/ 1537820 h 1694703"/>
                <a:gd name="connsiteX4" fmla="*/ 2870444 w 3724136"/>
                <a:gd name="connsiteY4" fmla="*/ 1327817 h 1694703"/>
                <a:gd name="connsiteX5" fmla="*/ 3011169 w 3724136"/>
                <a:gd name="connsiteY5" fmla="*/ 1195777 h 1694703"/>
                <a:gd name="connsiteX6" fmla="*/ 3045397 w 3724136"/>
                <a:gd name="connsiteY6" fmla="*/ 1193407 h 1694703"/>
                <a:gd name="connsiteX7" fmla="*/ 859907 w 3724136"/>
                <a:gd name="connsiteY7" fmla="*/ 1191327 h 1694703"/>
                <a:gd name="connsiteX8" fmla="*/ 894961 w 3724136"/>
                <a:gd name="connsiteY8" fmla="*/ 1195960 h 1694703"/>
                <a:gd name="connsiteX9" fmla="*/ 1024734 w 3724136"/>
                <a:gd name="connsiteY9" fmla="*/ 1405967 h 1694703"/>
                <a:gd name="connsiteX10" fmla="*/ 814730 w 3724136"/>
                <a:gd name="connsiteY10" fmla="*/ 1535740 h 1694703"/>
                <a:gd name="connsiteX11" fmla="*/ 684954 w 3724136"/>
                <a:gd name="connsiteY11" fmla="*/ 1325736 h 1694703"/>
                <a:gd name="connsiteX12" fmla="*/ 825679 w 3724136"/>
                <a:gd name="connsiteY12" fmla="*/ 1193696 h 1694703"/>
                <a:gd name="connsiteX13" fmla="*/ 859907 w 3724136"/>
                <a:gd name="connsiteY13" fmla="*/ 1191327 h 1694703"/>
                <a:gd name="connsiteX14" fmla="*/ 3039554 w 3724136"/>
                <a:gd name="connsiteY14" fmla="*/ 1037503 h 1694703"/>
                <a:gd name="connsiteX15" fmla="*/ 2710953 w 3724136"/>
                <a:gd name="connsiteY15" fmla="*/ 1352412 h 1694703"/>
                <a:gd name="connsiteX16" fmla="*/ 2710953 w 3724136"/>
                <a:gd name="connsiteY16" fmla="*/ 1366104 h 1694703"/>
                <a:gd name="connsiteX17" fmla="*/ 3039554 w 3724136"/>
                <a:gd name="connsiteY17" fmla="*/ 1694703 h 1694703"/>
                <a:gd name="connsiteX18" fmla="*/ 3368153 w 3724136"/>
                <a:gd name="connsiteY18" fmla="*/ 1366104 h 1694703"/>
                <a:gd name="connsiteX19" fmla="*/ 3368153 w 3724136"/>
                <a:gd name="connsiteY19" fmla="*/ 1362682 h 1694703"/>
                <a:gd name="connsiteX20" fmla="*/ 3039554 w 3724136"/>
                <a:gd name="connsiteY20" fmla="*/ 1037503 h 1694703"/>
                <a:gd name="connsiteX21" fmla="*/ 855729 w 3724136"/>
                <a:gd name="connsiteY21" fmla="*/ 1030657 h 1694703"/>
                <a:gd name="connsiteX22" fmla="*/ 527130 w 3724136"/>
                <a:gd name="connsiteY22" fmla="*/ 1359258 h 1694703"/>
                <a:gd name="connsiteX23" fmla="*/ 527130 w 3724136"/>
                <a:gd name="connsiteY23" fmla="*/ 1362678 h 1694703"/>
                <a:gd name="connsiteX24" fmla="*/ 855729 w 3724136"/>
                <a:gd name="connsiteY24" fmla="*/ 1687857 h 1694703"/>
                <a:gd name="connsiteX25" fmla="*/ 1184330 w 3724136"/>
                <a:gd name="connsiteY25" fmla="*/ 1359258 h 1694703"/>
                <a:gd name="connsiteX26" fmla="*/ 1184330 w 3724136"/>
                <a:gd name="connsiteY26" fmla="*/ 1352412 h 1694703"/>
                <a:gd name="connsiteX27" fmla="*/ 855729 w 3724136"/>
                <a:gd name="connsiteY27" fmla="*/ 1030657 h 1694703"/>
                <a:gd name="connsiteX28" fmla="*/ 215646 w 3724136"/>
                <a:gd name="connsiteY28" fmla="*/ 876624 h 1694703"/>
                <a:gd name="connsiteX29" fmla="*/ 249875 w 3724136"/>
                <a:gd name="connsiteY29" fmla="*/ 904007 h 1694703"/>
                <a:gd name="connsiteX30" fmla="*/ 263567 w 3724136"/>
                <a:gd name="connsiteY30" fmla="*/ 1030657 h 1694703"/>
                <a:gd name="connsiteX31" fmla="*/ 229338 w 3724136"/>
                <a:gd name="connsiteY31" fmla="*/ 1071728 h 1694703"/>
                <a:gd name="connsiteX32" fmla="*/ 102688 w 3724136"/>
                <a:gd name="connsiteY32" fmla="*/ 1085424 h 1694703"/>
                <a:gd name="connsiteX33" fmla="*/ 68459 w 3724136"/>
                <a:gd name="connsiteY33" fmla="*/ 1058041 h 1694703"/>
                <a:gd name="connsiteX34" fmla="*/ 3453728 w 3724136"/>
                <a:gd name="connsiteY34" fmla="*/ 568560 h 1694703"/>
                <a:gd name="connsiteX35" fmla="*/ 3511916 w 3724136"/>
                <a:gd name="connsiteY35" fmla="*/ 794474 h 1694703"/>
                <a:gd name="connsiteX36" fmla="*/ 3470840 w 3724136"/>
                <a:gd name="connsiteY36" fmla="*/ 804744 h 1694703"/>
                <a:gd name="connsiteX37" fmla="*/ 3361307 w 3724136"/>
                <a:gd name="connsiteY37" fmla="*/ 739706 h 1694703"/>
                <a:gd name="connsiteX38" fmla="*/ 3347616 w 3724136"/>
                <a:gd name="connsiteY38" fmla="*/ 688365 h 1694703"/>
                <a:gd name="connsiteX39" fmla="*/ 3412653 w 3724136"/>
                <a:gd name="connsiteY39" fmla="*/ 578830 h 1694703"/>
                <a:gd name="connsiteX40" fmla="*/ 1289883 w 3724136"/>
                <a:gd name="connsiteY40" fmla="*/ 432304 h 1694703"/>
                <a:gd name="connsiteX41" fmla="*/ 1289883 w 3724136"/>
                <a:gd name="connsiteY41" fmla="*/ 564866 h 1694703"/>
                <a:gd name="connsiteX42" fmla="*/ 1194601 w 3724136"/>
                <a:gd name="connsiteY42" fmla="*/ 565139 h 1694703"/>
                <a:gd name="connsiteX43" fmla="*/ 1184330 w 3724136"/>
                <a:gd name="connsiteY43" fmla="*/ 510376 h 1694703"/>
                <a:gd name="connsiteX44" fmla="*/ 1254982 w 3724136"/>
                <a:gd name="connsiteY44" fmla="*/ 457107 h 1694703"/>
                <a:gd name="connsiteX45" fmla="*/ 1972977 w 3724136"/>
                <a:gd name="connsiteY45" fmla="*/ 144006 h 1694703"/>
                <a:gd name="connsiteX46" fmla="*/ 1972977 w 3724136"/>
                <a:gd name="connsiteY46" fmla="*/ 562910 h 1694703"/>
                <a:gd name="connsiteX47" fmla="*/ 1323758 w 3724136"/>
                <a:gd name="connsiteY47" fmla="*/ 564770 h 1694703"/>
                <a:gd name="connsiteX48" fmla="*/ 1323758 w 3724136"/>
                <a:gd name="connsiteY48" fmla="*/ 409608 h 1694703"/>
                <a:gd name="connsiteX49" fmla="*/ 1343657 w 3724136"/>
                <a:gd name="connsiteY49" fmla="*/ 396777 h 1694703"/>
                <a:gd name="connsiteX50" fmla="*/ 1393130 w 3724136"/>
                <a:gd name="connsiteY50" fmla="*/ 366614 h 1694703"/>
                <a:gd name="connsiteX51" fmla="*/ 1785482 w 3724136"/>
                <a:gd name="connsiteY51" fmla="*/ 196321 h 1694703"/>
                <a:gd name="connsiteX52" fmla="*/ 2954459 w 3724136"/>
                <a:gd name="connsiteY52" fmla="*/ 138117 h 1694703"/>
                <a:gd name="connsiteX53" fmla="*/ 3020942 w 3724136"/>
                <a:gd name="connsiteY53" fmla="*/ 144923 h 1694703"/>
                <a:gd name="connsiteX54" fmla="*/ 3268889 w 3724136"/>
                <a:gd name="connsiteY54" fmla="*/ 174926 h 1694703"/>
                <a:gd name="connsiteX55" fmla="*/ 3306539 w 3724136"/>
                <a:gd name="connsiteY55" fmla="*/ 216005 h 1694703"/>
                <a:gd name="connsiteX56" fmla="*/ 3323656 w 3724136"/>
                <a:gd name="connsiteY56" fmla="*/ 496681 h 1694703"/>
                <a:gd name="connsiteX57" fmla="*/ 3286002 w 3724136"/>
                <a:gd name="connsiteY57" fmla="*/ 551448 h 1694703"/>
                <a:gd name="connsiteX58" fmla="*/ 2954459 w 3724136"/>
                <a:gd name="connsiteY58" fmla="*/ 554841 h 1694703"/>
                <a:gd name="connsiteX59" fmla="*/ 2310473 w 3724136"/>
                <a:gd name="connsiteY59" fmla="*/ 103047 h 1694703"/>
                <a:gd name="connsiteX60" fmla="*/ 2799950 w 3724136"/>
                <a:gd name="connsiteY60" fmla="*/ 122301 h 1694703"/>
                <a:gd name="connsiteX61" fmla="*/ 2920584 w 3724136"/>
                <a:gd name="connsiteY61" fmla="*/ 134649 h 1694703"/>
                <a:gd name="connsiteX62" fmla="*/ 2920584 w 3724136"/>
                <a:gd name="connsiteY62" fmla="*/ 555186 h 1694703"/>
                <a:gd name="connsiteX63" fmla="*/ 2240301 w 3724136"/>
                <a:gd name="connsiteY63" fmla="*/ 562146 h 1694703"/>
                <a:gd name="connsiteX64" fmla="*/ 2006852 w 3724136"/>
                <a:gd name="connsiteY64" fmla="*/ 562814 h 1694703"/>
                <a:gd name="connsiteX65" fmla="*/ 2006852 w 3724136"/>
                <a:gd name="connsiteY65" fmla="*/ 134554 h 1694703"/>
                <a:gd name="connsiteX66" fmla="*/ 2013587 w 3724136"/>
                <a:gd name="connsiteY66" fmla="*/ 132676 h 1694703"/>
                <a:gd name="connsiteX67" fmla="*/ 2221477 w 3724136"/>
                <a:gd name="connsiteY67" fmla="*/ 103047 h 1694703"/>
                <a:gd name="connsiteX68" fmla="*/ 2310473 w 3724136"/>
                <a:gd name="connsiteY68" fmla="*/ 103047 h 1694703"/>
                <a:gd name="connsiteX69" fmla="*/ 2334431 w 3724136"/>
                <a:gd name="connsiteY69" fmla="*/ 359 h 1694703"/>
                <a:gd name="connsiteX70" fmla="*/ 1345209 w 3724136"/>
                <a:gd name="connsiteY70" fmla="*/ 257077 h 1694703"/>
                <a:gd name="connsiteX71" fmla="*/ 1013184 w 3724136"/>
                <a:gd name="connsiteY71" fmla="*/ 479568 h 1694703"/>
                <a:gd name="connsiteX72" fmla="*/ 766733 w 3724136"/>
                <a:gd name="connsiteY72" fmla="*/ 551447 h 1694703"/>
                <a:gd name="connsiteX73" fmla="*/ 13692 w 3724136"/>
                <a:gd name="connsiteY73" fmla="*/ 1092268 h 1694703"/>
                <a:gd name="connsiteX74" fmla="*/ 3424 w 3724136"/>
                <a:gd name="connsiteY74" fmla="*/ 1256569 h 1694703"/>
                <a:gd name="connsiteX75" fmla="*/ 112959 w 3724136"/>
                <a:gd name="connsiteY75" fmla="*/ 1379793 h 1694703"/>
                <a:gd name="connsiteX76" fmla="*/ 503171 w 3724136"/>
                <a:gd name="connsiteY76" fmla="*/ 1372948 h 1694703"/>
                <a:gd name="connsiteX77" fmla="*/ 503171 w 3724136"/>
                <a:gd name="connsiteY77" fmla="*/ 1369526 h 1694703"/>
                <a:gd name="connsiteX78" fmla="*/ 855729 w 3724136"/>
                <a:gd name="connsiteY78" fmla="*/ 1016964 h 1694703"/>
                <a:gd name="connsiteX79" fmla="*/ 1208293 w 3724136"/>
                <a:gd name="connsiteY79" fmla="*/ 1362680 h 1694703"/>
                <a:gd name="connsiteX80" fmla="*/ 2690415 w 3724136"/>
                <a:gd name="connsiteY80" fmla="*/ 1355835 h 1694703"/>
                <a:gd name="connsiteX81" fmla="*/ 3042977 w 3724136"/>
                <a:gd name="connsiteY81" fmla="*/ 1016964 h 1694703"/>
                <a:gd name="connsiteX82" fmla="*/ 3395537 w 3724136"/>
                <a:gd name="connsiteY82" fmla="*/ 1366102 h 1694703"/>
                <a:gd name="connsiteX83" fmla="*/ 3597490 w 3724136"/>
                <a:gd name="connsiteY83" fmla="*/ 1372948 h 1694703"/>
                <a:gd name="connsiteX84" fmla="*/ 3724136 w 3724136"/>
                <a:gd name="connsiteY84" fmla="*/ 1239456 h 1694703"/>
                <a:gd name="connsiteX85" fmla="*/ 3683062 w 3724136"/>
                <a:gd name="connsiteY85" fmla="*/ 869781 h 1694703"/>
                <a:gd name="connsiteX86" fmla="*/ 3683062 w 3724136"/>
                <a:gd name="connsiteY86" fmla="*/ 862935 h 1694703"/>
                <a:gd name="connsiteX87" fmla="*/ 3679640 w 3724136"/>
                <a:gd name="connsiteY87" fmla="*/ 852665 h 1694703"/>
                <a:gd name="connsiteX88" fmla="*/ 3631720 w 3724136"/>
                <a:gd name="connsiteY88" fmla="*/ 808168 h 1694703"/>
                <a:gd name="connsiteX89" fmla="*/ 3618027 w 3724136"/>
                <a:gd name="connsiteY89" fmla="*/ 808168 h 1694703"/>
                <a:gd name="connsiteX90" fmla="*/ 3614603 w 3724136"/>
                <a:gd name="connsiteY90" fmla="*/ 808168 h 1694703"/>
                <a:gd name="connsiteX91" fmla="*/ 3542724 w 3724136"/>
                <a:gd name="connsiteY91" fmla="*/ 804744 h 1694703"/>
                <a:gd name="connsiteX92" fmla="*/ 3385269 w 3724136"/>
                <a:gd name="connsiteY92" fmla="*/ 140698 h 1694703"/>
                <a:gd name="connsiteX93" fmla="*/ 3320232 w 3724136"/>
                <a:gd name="connsiteY93" fmla="*/ 85931 h 1694703"/>
                <a:gd name="connsiteX94" fmla="*/ 2334431 w 3724136"/>
                <a:gd name="connsiteY94" fmla="*/ 359 h 169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724136" h="1694703">
                  <a:moveTo>
                    <a:pt x="3045397" y="1193407"/>
                  </a:moveTo>
                  <a:cubicBezTo>
                    <a:pt x="3056991" y="1193755"/>
                    <a:pt x="3068723" y="1195271"/>
                    <a:pt x="3080452" y="1198040"/>
                  </a:cubicBezTo>
                  <a:cubicBezTo>
                    <a:pt x="3174277" y="1220195"/>
                    <a:pt x="3232383" y="1314218"/>
                    <a:pt x="3210224" y="1408048"/>
                  </a:cubicBezTo>
                  <a:cubicBezTo>
                    <a:pt x="3188069" y="1501873"/>
                    <a:pt x="3094046" y="1559979"/>
                    <a:pt x="3000221" y="1537820"/>
                  </a:cubicBezTo>
                  <a:cubicBezTo>
                    <a:pt x="2906391" y="1515665"/>
                    <a:pt x="2848289" y="1421642"/>
                    <a:pt x="2870444" y="1327817"/>
                  </a:cubicBezTo>
                  <a:cubicBezTo>
                    <a:pt x="2887061" y="1257445"/>
                    <a:pt x="2944102" y="1207170"/>
                    <a:pt x="3011169" y="1195777"/>
                  </a:cubicBezTo>
                  <a:cubicBezTo>
                    <a:pt x="3022347" y="1193877"/>
                    <a:pt x="3033803" y="1193059"/>
                    <a:pt x="3045397" y="1193407"/>
                  </a:cubicBezTo>
                  <a:close/>
                  <a:moveTo>
                    <a:pt x="859907" y="1191327"/>
                  </a:moveTo>
                  <a:cubicBezTo>
                    <a:pt x="871501" y="1191675"/>
                    <a:pt x="883233" y="1193190"/>
                    <a:pt x="894961" y="1195960"/>
                  </a:cubicBezTo>
                  <a:cubicBezTo>
                    <a:pt x="988787" y="1218114"/>
                    <a:pt x="1046892" y="1312138"/>
                    <a:pt x="1024734" y="1405967"/>
                  </a:cubicBezTo>
                  <a:cubicBezTo>
                    <a:pt x="1002579" y="1499792"/>
                    <a:pt x="908556" y="1557898"/>
                    <a:pt x="814730" y="1535740"/>
                  </a:cubicBezTo>
                  <a:cubicBezTo>
                    <a:pt x="720900" y="1513585"/>
                    <a:pt x="662799" y="1419562"/>
                    <a:pt x="684954" y="1325736"/>
                  </a:cubicBezTo>
                  <a:cubicBezTo>
                    <a:pt x="701569" y="1255364"/>
                    <a:pt x="758612" y="1205089"/>
                    <a:pt x="825679" y="1193696"/>
                  </a:cubicBezTo>
                  <a:cubicBezTo>
                    <a:pt x="836857" y="1191797"/>
                    <a:pt x="848313" y="1190978"/>
                    <a:pt x="859907" y="1191327"/>
                  </a:cubicBezTo>
                  <a:close/>
                  <a:moveTo>
                    <a:pt x="3039554" y="1037503"/>
                  </a:moveTo>
                  <a:cubicBezTo>
                    <a:pt x="2861562" y="1037503"/>
                    <a:pt x="2717799" y="1177845"/>
                    <a:pt x="2710953" y="1352412"/>
                  </a:cubicBezTo>
                  <a:cubicBezTo>
                    <a:pt x="2710953" y="1355836"/>
                    <a:pt x="2710953" y="1362682"/>
                    <a:pt x="2710953" y="1366104"/>
                  </a:cubicBezTo>
                  <a:cubicBezTo>
                    <a:pt x="2710953" y="1547520"/>
                    <a:pt x="2858140" y="1694703"/>
                    <a:pt x="3039554" y="1694703"/>
                  </a:cubicBezTo>
                  <a:cubicBezTo>
                    <a:pt x="3220970" y="1694703"/>
                    <a:pt x="3368153" y="1547520"/>
                    <a:pt x="3368153" y="1366104"/>
                  </a:cubicBezTo>
                  <a:cubicBezTo>
                    <a:pt x="3368153" y="1366104"/>
                    <a:pt x="3368153" y="1366104"/>
                    <a:pt x="3368153" y="1362682"/>
                  </a:cubicBezTo>
                  <a:cubicBezTo>
                    <a:pt x="3368153" y="1184690"/>
                    <a:pt x="3220970" y="1037503"/>
                    <a:pt x="3039554" y="1037503"/>
                  </a:cubicBezTo>
                  <a:close/>
                  <a:moveTo>
                    <a:pt x="855729" y="1030657"/>
                  </a:moveTo>
                  <a:cubicBezTo>
                    <a:pt x="674317" y="1030657"/>
                    <a:pt x="527130" y="1177842"/>
                    <a:pt x="527130" y="1359258"/>
                  </a:cubicBezTo>
                  <a:cubicBezTo>
                    <a:pt x="527130" y="1359258"/>
                    <a:pt x="527130" y="1362678"/>
                    <a:pt x="527130" y="1362678"/>
                  </a:cubicBezTo>
                  <a:cubicBezTo>
                    <a:pt x="530554" y="1544095"/>
                    <a:pt x="674317" y="1687857"/>
                    <a:pt x="855729" y="1687857"/>
                  </a:cubicBezTo>
                  <a:cubicBezTo>
                    <a:pt x="1037146" y="1687857"/>
                    <a:pt x="1184330" y="1540670"/>
                    <a:pt x="1184330" y="1359258"/>
                  </a:cubicBezTo>
                  <a:cubicBezTo>
                    <a:pt x="1184330" y="1355836"/>
                    <a:pt x="1184330" y="1355836"/>
                    <a:pt x="1184330" y="1352412"/>
                  </a:cubicBezTo>
                  <a:cubicBezTo>
                    <a:pt x="1180909" y="1174420"/>
                    <a:pt x="1033721" y="1030657"/>
                    <a:pt x="855729" y="1030657"/>
                  </a:cubicBezTo>
                  <a:close/>
                  <a:moveTo>
                    <a:pt x="215646" y="876624"/>
                  </a:moveTo>
                  <a:lnTo>
                    <a:pt x="249875" y="904007"/>
                  </a:lnTo>
                  <a:cubicBezTo>
                    <a:pt x="287526" y="934816"/>
                    <a:pt x="294371" y="993003"/>
                    <a:pt x="263567" y="1030657"/>
                  </a:cubicBezTo>
                  <a:lnTo>
                    <a:pt x="229338" y="1071728"/>
                  </a:lnTo>
                  <a:cubicBezTo>
                    <a:pt x="198530" y="1109382"/>
                    <a:pt x="140342" y="1116228"/>
                    <a:pt x="102688" y="1085424"/>
                  </a:cubicBezTo>
                  <a:lnTo>
                    <a:pt x="68459" y="1058041"/>
                  </a:lnTo>
                  <a:close/>
                  <a:moveTo>
                    <a:pt x="3453728" y="568560"/>
                  </a:moveTo>
                  <a:lnTo>
                    <a:pt x="3511916" y="794474"/>
                  </a:lnTo>
                  <a:lnTo>
                    <a:pt x="3470840" y="804744"/>
                  </a:lnTo>
                  <a:cubicBezTo>
                    <a:pt x="3422920" y="818435"/>
                    <a:pt x="3374999" y="787628"/>
                    <a:pt x="3361307" y="739706"/>
                  </a:cubicBezTo>
                  <a:lnTo>
                    <a:pt x="3347616" y="688365"/>
                  </a:lnTo>
                  <a:cubicBezTo>
                    <a:pt x="3333924" y="640443"/>
                    <a:pt x="3364732" y="592523"/>
                    <a:pt x="3412653" y="578830"/>
                  </a:cubicBezTo>
                  <a:close/>
                  <a:moveTo>
                    <a:pt x="1289883" y="432304"/>
                  </a:moveTo>
                  <a:lnTo>
                    <a:pt x="1289883" y="564866"/>
                  </a:lnTo>
                  <a:lnTo>
                    <a:pt x="1194601" y="565139"/>
                  </a:lnTo>
                  <a:cubicBezTo>
                    <a:pt x="1139834" y="565139"/>
                    <a:pt x="1129563" y="551448"/>
                    <a:pt x="1184330" y="510376"/>
                  </a:cubicBezTo>
                  <a:cubicBezTo>
                    <a:pt x="1213425" y="488128"/>
                    <a:pt x="1236102" y="471012"/>
                    <a:pt x="1254982" y="457107"/>
                  </a:cubicBezTo>
                  <a:close/>
                  <a:moveTo>
                    <a:pt x="1972977" y="144006"/>
                  </a:moveTo>
                  <a:lnTo>
                    <a:pt x="1972977" y="562910"/>
                  </a:lnTo>
                  <a:lnTo>
                    <a:pt x="1323758" y="564770"/>
                  </a:lnTo>
                  <a:lnTo>
                    <a:pt x="1323758" y="409608"/>
                  </a:lnTo>
                  <a:lnTo>
                    <a:pt x="1343657" y="396777"/>
                  </a:lnTo>
                  <a:cubicBezTo>
                    <a:pt x="1357831" y="388006"/>
                    <a:pt x="1373448" y="378593"/>
                    <a:pt x="1393130" y="366614"/>
                  </a:cubicBezTo>
                  <a:cubicBezTo>
                    <a:pt x="1488972" y="310135"/>
                    <a:pt x="1633590" y="246809"/>
                    <a:pt x="1785482" y="196321"/>
                  </a:cubicBezTo>
                  <a:close/>
                  <a:moveTo>
                    <a:pt x="2954459" y="138117"/>
                  </a:moveTo>
                  <a:lnTo>
                    <a:pt x="3020942" y="144923"/>
                  </a:lnTo>
                  <a:cubicBezTo>
                    <a:pt x="3097316" y="153748"/>
                    <a:pt x="3178182" y="163802"/>
                    <a:pt x="3268889" y="174926"/>
                  </a:cubicBezTo>
                  <a:cubicBezTo>
                    <a:pt x="3289427" y="178351"/>
                    <a:pt x="3306539" y="195464"/>
                    <a:pt x="3306539" y="216005"/>
                  </a:cubicBezTo>
                  <a:lnTo>
                    <a:pt x="3323656" y="496681"/>
                  </a:lnTo>
                  <a:cubicBezTo>
                    <a:pt x="3323656" y="520643"/>
                    <a:pt x="3320232" y="551448"/>
                    <a:pt x="3286002" y="551448"/>
                  </a:cubicBezTo>
                  <a:lnTo>
                    <a:pt x="2954459" y="554841"/>
                  </a:lnTo>
                  <a:close/>
                  <a:moveTo>
                    <a:pt x="2310473" y="103047"/>
                  </a:moveTo>
                  <a:cubicBezTo>
                    <a:pt x="2505579" y="103047"/>
                    <a:pt x="2654476" y="109893"/>
                    <a:pt x="2799950" y="122301"/>
                  </a:cubicBezTo>
                  <a:lnTo>
                    <a:pt x="2920584" y="134649"/>
                  </a:lnTo>
                  <a:lnTo>
                    <a:pt x="2920584" y="555186"/>
                  </a:lnTo>
                  <a:lnTo>
                    <a:pt x="2240301" y="562146"/>
                  </a:lnTo>
                  <a:lnTo>
                    <a:pt x="2006852" y="562814"/>
                  </a:lnTo>
                  <a:lnTo>
                    <a:pt x="2006852" y="134554"/>
                  </a:lnTo>
                  <a:lnTo>
                    <a:pt x="2013587" y="132676"/>
                  </a:lnTo>
                  <a:cubicBezTo>
                    <a:pt x="2087982" y="116310"/>
                    <a:pt x="2159009" y="105614"/>
                    <a:pt x="2221477" y="103047"/>
                  </a:cubicBezTo>
                  <a:cubicBezTo>
                    <a:pt x="2255705" y="103047"/>
                    <a:pt x="2276243" y="103047"/>
                    <a:pt x="2310473" y="103047"/>
                  </a:cubicBezTo>
                  <a:close/>
                  <a:moveTo>
                    <a:pt x="2334431" y="359"/>
                  </a:moveTo>
                  <a:cubicBezTo>
                    <a:pt x="1951065" y="3781"/>
                    <a:pt x="1660118" y="68818"/>
                    <a:pt x="1345209" y="257077"/>
                  </a:cubicBezTo>
                  <a:cubicBezTo>
                    <a:pt x="1235676" y="325535"/>
                    <a:pt x="1115873" y="411110"/>
                    <a:pt x="1013184" y="479568"/>
                  </a:cubicBezTo>
                  <a:cubicBezTo>
                    <a:pt x="944725" y="524064"/>
                    <a:pt x="821501" y="541180"/>
                    <a:pt x="766733" y="551447"/>
                  </a:cubicBezTo>
                  <a:cubicBezTo>
                    <a:pt x="455250" y="602793"/>
                    <a:pt x="154033" y="804744"/>
                    <a:pt x="13692" y="1092268"/>
                  </a:cubicBezTo>
                  <a:cubicBezTo>
                    <a:pt x="0" y="1147036"/>
                    <a:pt x="-3424" y="1212073"/>
                    <a:pt x="3424" y="1256569"/>
                  </a:cubicBezTo>
                  <a:cubicBezTo>
                    <a:pt x="10270" y="1321606"/>
                    <a:pt x="30808" y="1379793"/>
                    <a:pt x="112959" y="1379793"/>
                  </a:cubicBezTo>
                  <a:cubicBezTo>
                    <a:pt x="243029" y="1376373"/>
                    <a:pt x="373101" y="1376373"/>
                    <a:pt x="503171" y="1372948"/>
                  </a:cubicBezTo>
                  <a:cubicBezTo>
                    <a:pt x="503171" y="1372948"/>
                    <a:pt x="503171" y="1369526"/>
                    <a:pt x="503171" y="1369526"/>
                  </a:cubicBezTo>
                  <a:cubicBezTo>
                    <a:pt x="503171" y="1174419"/>
                    <a:pt x="660626" y="1016964"/>
                    <a:pt x="855729" y="1016964"/>
                  </a:cubicBezTo>
                  <a:cubicBezTo>
                    <a:pt x="1047414" y="1016964"/>
                    <a:pt x="1204868" y="1170997"/>
                    <a:pt x="1208293" y="1362680"/>
                  </a:cubicBezTo>
                  <a:cubicBezTo>
                    <a:pt x="1701193" y="1355835"/>
                    <a:pt x="2197514" y="1352410"/>
                    <a:pt x="2690415" y="1355835"/>
                  </a:cubicBezTo>
                  <a:cubicBezTo>
                    <a:pt x="2697261" y="1167573"/>
                    <a:pt x="2851294" y="1016964"/>
                    <a:pt x="3042977" y="1016964"/>
                  </a:cubicBezTo>
                  <a:cubicBezTo>
                    <a:pt x="3238082" y="1016964"/>
                    <a:pt x="3395537" y="1174419"/>
                    <a:pt x="3395537" y="1366102"/>
                  </a:cubicBezTo>
                  <a:cubicBezTo>
                    <a:pt x="3463994" y="1369526"/>
                    <a:pt x="3529031" y="1369526"/>
                    <a:pt x="3597490" y="1372948"/>
                  </a:cubicBezTo>
                  <a:cubicBezTo>
                    <a:pt x="3696753" y="1376373"/>
                    <a:pt x="3710445" y="1307914"/>
                    <a:pt x="3724136" y="1239456"/>
                  </a:cubicBezTo>
                  <a:cubicBezTo>
                    <a:pt x="3700177" y="1112806"/>
                    <a:pt x="3696753" y="989581"/>
                    <a:pt x="3683062" y="869781"/>
                  </a:cubicBezTo>
                  <a:cubicBezTo>
                    <a:pt x="3683062" y="866356"/>
                    <a:pt x="3683062" y="866356"/>
                    <a:pt x="3683062" y="862935"/>
                  </a:cubicBezTo>
                  <a:cubicBezTo>
                    <a:pt x="3683062" y="859511"/>
                    <a:pt x="3683062" y="856089"/>
                    <a:pt x="3679640" y="852665"/>
                  </a:cubicBezTo>
                  <a:cubicBezTo>
                    <a:pt x="3672794" y="825281"/>
                    <a:pt x="3659103" y="811589"/>
                    <a:pt x="3631720" y="808168"/>
                  </a:cubicBezTo>
                  <a:cubicBezTo>
                    <a:pt x="3628294" y="808168"/>
                    <a:pt x="3621449" y="808168"/>
                    <a:pt x="3618027" y="808168"/>
                  </a:cubicBezTo>
                  <a:cubicBezTo>
                    <a:pt x="3618027" y="808168"/>
                    <a:pt x="3614603" y="808168"/>
                    <a:pt x="3614603" y="808168"/>
                  </a:cubicBezTo>
                  <a:cubicBezTo>
                    <a:pt x="3590644" y="804744"/>
                    <a:pt x="3566683" y="804744"/>
                    <a:pt x="3542724" y="804744"/>
                  </a:cubicBezTo>
                  <a:cubicBezTo>
                    <a:pt x="3467420" y="585677"/>
                    <a:pt x="3433190" y="363188"/>
                    <a:pt x="3385269" y="140698"/>
                  </a:cubicBezTo>
                  <a:cubicBezTo>
                    <a:pt x="3378424" y="103048"/>
                    <a:pt x="3347615" y="89355"/>
                    <a:pt x="3320232" y="85931"/>
                  </a:cubicBezTo>
                  <a:cubicBezTo>
                    <a:pt x="3019015" y="17472"/>
                    <a:pt x="2621956" y="-3065"/>
                    <a:pt x="2334431" y="3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FF1A14A-54F1-475B-8B81-1DD7AA35618F}"/>
                </a:ext>
              </a:extLst>
            </p:cNvPr>
            <p:cNvGrpSpPr/>
            <p:nvPr/>
          </p:nvGrpSpPr>
          <p:grpSpPr>
            <a:xfrm>
              <a:off x="9075928" y="4115037"/>
              <a:ext cx="544596" cy="576203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8370527-61C9-4170-A467-8FD9A7B5D8E0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A7924CF-DE4E-4481-9931-7D4838885AA9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51BE38E-FAE6-41A6-B98D-30F84C5DD199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E66332-858D-4758-B1AF-C3439DAAFC20}"/>
              </a:ext>
            </a:extLst>
          </p:cNvPr>
          <p:cNvGrpSpPr/>
          <p:nvPr/>
        </p:nvGrpSpPr>
        <p:grpSpPr>
          <a:xfrm flipH="1">
            <a:off x="1106864" y="4657794"/>
            <a:ext cx="6982428" cy="1867724"/>
            <a:chOff x="1131271" y="3676458"/>
            <a:chExt cx="6982428" cy="186772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74D227-5ECB-423E-8729-7BD2DFC0AABB}"/>
                </a:ext>
              </a:extLst>
            </p:cNvPr>
            <p:cNvSpPr/>
            <p:nvPr/>
          </p:nvSpPr>
          <p:spPr>
            <a:xfrm rot="1910665">
              <a:off x="7198685" y="4650630"/>
              <a:ext cx="915014" cy="75876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4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89255AD7-F522-407A-80B2-D47660E7F351}"/>
                </a:ext>
              </a:extLst>
            </p:cNvPr>
            <p:cNvSpPr/>
            <p:nvPr/>
          </p:nvSpPr>
          <p:spPr>
            <a:xfrm>
              <a:off x="2113716" y="4659805"/>
              <a:ext cx="852021" cy="884377"/>
            </a:xfrm>
            <a:custGeom>
              <a:avLst/>
              <a:gdLst>
                <a:gd name="connsiteX0" fmla="*/ 2107883 w 2257425"/>
                <a:gd name="connsiteY0" fmla="*/ 1311593 h 2343150"/>
                <a:gd name="connsiteX1" fmla="*/ 2044065 w 2257425"/>
                <a:gd name="connsiteY1" fmla="*/ 0 h 2343150"/>
                <a:gd name="connsiteX2" fmla="*/ 1905000 w 2257425"/>
                <a:gd name="connsiteY2" fmla="*/ 0 h 2343150"/>
                <a:gd name="connsiteX3" fmla="*/ 1843088 w 2257425"/>
                <a:gd name="connsiteY3" fmla="*/ 1312545 h 2343150"/>
                <a:gd name="connsiteX4" fmla="*/ 1762125 w 2257425"/>
                <a:gd name="connsiteY4" fmla="*/ 1315403 h 2343150"/>
                <a:gd name="connsiteX5" fmla="*/ 1698308 w 2257425"/>
                <a:gd name="connsiteY5" fmla="*/ 269558 h 2343150"/>
                <a:gd name="connsiteX6" fmla="*/ 1556385 w 2257425"/>
                <a:gd name="connsiteY6" fmla="*/ 269558 h 2343150"/>
                <a:gd name="connsiteX7" fmla="*/ 1495425 w 2257425"/>
                <a:gd name="connsiteY7" fmla="*/ 1320165 h 2343150"/>
                <a:gd name="connsiteX8" fmla="*/ 1379220 w 2257425"/>
                <a:gd name="connsiteY8" fmla="*/ 1325880 h 2343150"/>
                <a:gd name="connsiteX9" fmla="*/ 1379220 w 2257425"/>
                <a:gd name="connsiteY9" fmla="*/ 1153478 h 2343150"/>
                <a:gd name="connsiteX10" fmla="*/ 1321118 w 2257425"/>
                <a:gd name="connsiteY10" fmla="*/ 1050608 h 2343150"/>
                <a:gd name="connsiteX11" fmla="*/ 1305878 w 2257425"/>
                <a:gd name="connsiteY11" fmla="*/ 1036320 h 2343150"/>
                <a:gd name="connsiteX12" fmla="*/ 1239203 w 2257425"/>
                <a:gd name="connsiteY12" fmla="*/ 1029653 h 2343150"/>
                <a:gd name="connsiteX13" fmla="*/ 1205865 w 2257425"/>
                <a:gd name="connsiteY13" fmla="*/ 1060133 h 2343150"/>
                <a:gd name="connsiteX14" fmla="*/ 1163003 w 2257425"/>
                <a:gd name="connsiteY14" fmla="*/ 1141095 h 2343150"/>
                <a:gd name="connsiteX15" fmla="*/ 1132523 w 2257425"/>
                <a:gd name="connsiteY15" fmla="*/ 1168718 h 2343150"/>
                <a:gd name="connsiteX16" fmla="*/ 1103948 w 2257425"/>
                <a:gd name="connsiteY16" fmla="*/ 1197293 h 2343150"/>
                <a:gd name="connsiteX17" fmla="*/ 1103948 w 2257425"/>
                <a:gd name="connsiteY17" fmla="*/ 1243965 h 2343150"/>
                <a:gd name="connsiteX18" fmla="*/ 1095375 w 2257425"/>
                <a:gd name="connsiteY18" fmla="*/ 1259205 h 2343150"/>
                <a:gd name="connsiteX19" fmla="*/ 1084898 w 2257425"/>
                <a:gd name="connsiteY19" fmla="*/ 1243013 h 2343150"/>
                <a:gd name="connsiteX20" fmla="*/ 1082040 w 2257425"/>
                <a:gd name="connsiteY20" fmla="*/ 1167765 h 2343150"/>
                <a:gd name="connsiteX21" fmla="*/ 1082040 w 2257425"/>
                <a:gd name="connsiteY21" fmla="*/ 967740 h 2343150"/>
                <a:gd name="connsiteX22" fmla="*/ 1052513 w 2257425"/>
                <a:gd name="connsiteY22" fmla="*/ 934403 h 2343150"/>
                <a:gd name="connsiteX23" fmla="*/ 835343 w 2257425"/>
                <a:gd name="connsiteY23" fmla="*/ 934403 h 2343150"/>
                <a:gd name="connsiteX24" fmla="*/ 809625 w 2257425"/>
                <a:gd name="connsiteY24" fmla="*/ 962025 h 2343150"/>
                <a:gd name="connsiteX25" fmla="*/ 810578 w 2257425"/>
                <a:gd name="connsiteY25" fmla="*/ 1013460 h 2343150"/>
                <a:gd name="connsiteX26" fmla="*/ 787718 w 2257425"/>
                <a:gd name="connsiteY26" fmla="*/ 1050608 h 2343150"/>
                <a:gd name="connsiteX27" fmla="*/ 727710 w 2257425"/>
                <a:gd name="connsiteY27" fmla="*/ 1145858 h 2343150"/>
                <a:gd name="connsiteX28" fmla="*/ 727710 w 2257425"/>
                <a:gd name="connsiteY28" fmla="*/ 1238250 h 2343150"/>
                <a:gd name="connsiteX29" fmla="*/ 679133 w 2257425"/>
                <a:gd name="connsiteY29" fmla="*/ 1285875 h 2343150"/>
                <a:gd name="connsiteX30" fmla="*/ 634365 w 2257425"/>
                <a:gd name="connsiteY30" fmla="*/ 1329690 h 2343150"/>
                <a:gd name="connsiteX31" fmla="*/ 631508 w 2257425"/>
                <a:gd name="connsiteY31" fmla="*/ 1626870 h 2343150"/>
                <a:gd name="connsiteX32" fmla="*/ 564833 w 2257425"/>
                <a:gd name="connsiteY32" fmla="*/ 1503045 h 2343150"/>
                <a:gd name="connsiteX33" fmla="*/ 330518 w 2257425"/>
                <a:gd name="connsiteY33" fmla="*/ 1635443 h 2343150"/>
                <a:gd name="connsiteX34" fmla="*/ 259080 w 2257425"/>
                <a:gd name="connsiteY34" fmla="*/ 1503998 h 2343150"/>
                <a:gd name="connsiteX35" fmla="*/ 3810 w 2257425"/>
                <a:gd name="connsiteY35" fmla="*/ 1649730 h 2343150"/>
                <a:gd name="connsiteX36" fmla="*/ 0 w 2257425"/>
                <a:gd name="connsiteY36" fmla="*/ 2349818 h 2343150"/>
                <a:gd name="connsiteX37" fmla="*/ 2255520 w 2257425"/>
                <a:gd name="connsiteY37" fmla="*/ 2349818 h 2343150"/>
                <a:gd name="connsiteX38" fmla="*/ 2259330 w 2257425"/>
                <a:gd name="connsiteY38" fmla="*/ 1314450 h 2343150"/>
                <a:gd name="connsiteX39" fmla="*/ 2107883 w 2257425"/>
                <a:gd name="connsiteY39" fmla="*/ 1311593 h 2343150"/>
                <a:gd name="connsiteX40" fmla="*/ 943928 w 2257425"/>
                <a:gd name="connsiteY40" fmla="*/ 1273493 h 2343150"/>
                <a:gd name="connsiteX41" fmla="*/ 962025 w 2257425"/>
                <a:gd name="connsiteY41" fmla="*/ 1253490 h 2343150"/>
                <a:gd name="connsiteX42" fmla="*/ 982028 w 2257425"/>
                <a:gd name="connsiteY42" fmla="*/ 1274445 h 2343150"/>
                <a:gd name="connsiteX43" fmla="*/ 982028 w 2257425"/>
                <a:gd name="connsiteY43" fmla="*/ 1330643 h 2343150"/>
                <a:gd name="connsiteX44" fmla="*/ 982980 w 2257425"/>
                <a:gd name="connsiteY44" fmla="*/ 1330643 h 2343150"/>
                <a:gd name="connsiteX45" fmla="*/ 982980 w 2257425"/>
                <a:gd name="connsiteY45" fmla="*/ 1383983 h 2343150"/>
                <a:gd name="connsiteX46" fmla="*/ 1015365 w 2257425"/>
                <a:gd name="connsiteY46" fmla="*/ 1415415 h 2343150"/>
                <a:gd name="connsiteX47" fmla="*/ 1083945 w 2257425"/>
                <a:gd name="connsiteY47" fmla="*/ 1415415 h 2343150"/>
                <a:gd name="connsiteX48" fmla="*/ 1104900 w 2257425"/>
                <a:gd name="connsiteY48" fmla="*/ 1434465 h 2343150"/>
                <a:gd name="connsiteX49" fmla="*/ 1076325 w 2257425"/>
                <a:gd name="connsiteY49" fmla="*/ 1478280 h 2343150"/>
                <a:gd name="connsiteX50" fmla="*/ 1065848 w 2257425"/>
                <a:gd name="connsiteY50" fmla="*/ 1502093 h 2343150"/>
                <a:gd name="connsiteX51" fmla="*/ 1065848 w 2257425"/>
                <a:gd name="connsiteY51" fmla="*/ 1631633 h 2343150"/>
                <a:gd name="connsiteX52" fmla="*/ 1040130 w 2257425"/>
                <a:gd name="connsiteY52" fmla="*/ 1657350 h 2343150"/>
                <a:gd name="connsiteX53" fmla="*/ 964883 w 2257425"/>
                <a:gd name="connsiteY53" fmla="*/ 1657350 h 2343150"/>
                <a:gd name="connsiteX54" fmla="*/ 944880 w 2257425"/>
                <a:gd name="connsiteY54" fmla="*/ 1637348 h 2343150"/>
                <a:gd name="connsiteX55" fmla="*/ 943928 w 2257425"/>
                <a:gd name="connsiteY55" fmla="*/ 1273493 h 2343150"/>
                <a:gd name="connsiteX56" fmla="*/ 858203 w 2257425"/>
                <a:gd name="connsiteY56" fmla="*/ 992505 h 2343150"/>
                <a:gd name="connsiteX57" fmla="*/ 882968 w 2257425"/>
                <a:gd name="connsiteY57" fmla="*/ 980123 h 2343150"/>
                <a:gd name="connsiteX58" fmla="*/ 1009650 w 2257425"/>
                <a:gd name="connsiteY58" fmla="*/ 980123 h 2343150"/>
                <a:gd name="connsiteX59" fmla="*/ 1035368 w 2257425"/>
                <a:gd name="connsiteY59" fmla="*/ 1006793 h 2343150"/>
                <a:gd name="connsiteX60" fmla="*/ 1035368 w 2257425"/>
                <a:gd name="connsiteY60" fmla="*/ 1138238 h 2343150"/>
                <a:gd name="connsiteX61" fmla="*/ 1036320 w 2257425"/>
                <a:gd name="connsiteY61" fmla="*/ 1138238 h 2343150"/>
                <a:gd name="connsiteX62" fmla="*/ 1036320 w 2257425"/>
                <a:gd name="connsiteY62" fmla="*/ 1267778 h 2343150"/>
                <a:gd name="connsiteX63" fmla="*/ 1075373 w 2257425"/>
                <a:gd name="connsiteY63" fmla="*/ 1307783 h 2343150"/>
                <a:gd name="connsiteX64" fmla="*/ 1104900 w 2257425"/>
                <a:gd name="connsiteY64" fmla="*/ 1358265 h 2343150"/>
                <a:gd name="connsiteX65" fmla="*/ 1070610 w 2257425"/>
                <a:gd name="connsiteY65" fmla="*/ 1378268 h 2343150"/>
                <a:gd name="connsiteX66" fmla="*/ 1062990 w 2257425"/>
                <a:gd name="connsiteY66" fmla="*/ 1377315 h 2343150"/>
                <a:gd name="connsiteX67" fmla="*/ 1019175 w 2257425"/>
                <a:gd name="connsiteY67" fmla="*/ 1329690 h 2343150"/>
                <a:gd name="connsiteX68" fmla="*/ 1020128 w 2257425"/>
                <a:gd name="connsiteY68" fmla="*/ 1239203 h 2343150"/>
                <a:gd name="connsiteX69" fmla="*/ 1002983 w 2257425"/>
                <a:gd name="connsiteY69" fmla="*/ 1219200 h 2343150"/>
                <a:gd name="connsiteX70" fmla="*/ 990600 w 2257425"/>
                <a:gd name="connsiteY70" fmla="*/ 1218248 h 2343150"/>
                <a:gd name="connsiteX71" fmla="*/ 944880 w 2257425"/>
                <a:gd name="connsiteY71" fmla="*/ 1168718 h 2343150"/>
                <a:gd name="connsiteX72" fmla="*/ 870585 w 2257425"/>
                <a:gd name="connsiteY72" fmla="*/ 1042035 h 2343150"/>
                <a:gd name="connsiteX73" fmla="*/ 858203 w 2257425"/>
                <a:gd name="connsiteY73" fmla="*/ 992505 h 2343150"/>
                <a:gd name="connsiteX74" fmla="*/ 680085 w 2257425"/>
                <a:gd name="connsiteY74" fmla="*/ 1354455 h 2343150"/>
                <a:gd name="connsiteX75" fmla="*/ 704850 w 2257425"/>
                <a:gd name="connsiteY75" fmla="*/ 1331595 h 2343150"/>
                <a:gd name="connsiteX76" fmla="*/ 726758 w 2257425"/>
                <a:gd name="connsiteY76" fmla="*/ 1355408 h 2343150"/>
                <a:gd name="connsiteX77" fmla="*/ 726758 w 2257425"/>
                <a:gd name="connsiteY77" fmla="*/ 1496378 h 2343150"/>
                <a:gd name="connsiteX78" fmla="*/ 726758 w 2257425"/>
                <a:gd name="connsiteY78" fmla="*/ 1632585 h 2343150"/>
                <a:gd name="connsiteX79" fmla="*/ 702945 w 2257425"/>
                <a:gd name="connsiteY79" fmla="*/ 1657350 h 2343150"/>
                <a:gd name="connsiteX80" fmla="*/ 679133 w 2257425"/>
                <a:gd name="connsiteY80" fmla="*/ 1632585 h 2343150"/>
                <a:gd name="connsiteX81" fmla="*/ 680085 w 2257425"/>
                <a:gd name="connsiteY81" fmla="*/ 1354455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257425" h="2343150">
                  <a:moveTo>
                    <a:pt x="2107883" y="1311593"/>
                  </a:moveTo>
                  <a:lnTo>
                    <a:pt x="2044065" y="0"/>
                  </a:lnTo>
                  <a:lnTo>
                    <a:pt x="1905000" y="0"/>
                  </a:lnTo>
                  <a:lnTo>
                    <a:pt x="1843088" y="1312545"/>
                  </a:lnTo>
                  <a:lnTo>
                    <a:pt x="1762125" y="1315403"/>
                  </a:lnTo>
                  <a:lnTo>
                    <a:pt x="1698308" y="269558"/>
                  </a:lnTo>
                  <a:lnTo>
                    <a:pt x="1556385" y="269558"/>
                  </a:lnTo>
                  <a:lnTo>
                    <a:pt x="1495425" y="1320165"/>
                  </a:lnTo>
                  <a:lnTo>
                    <a:pt x="1379220" y="1325880"/>
                  </a:lnTo>
                  <a:cubicBezTo>
                    <a:pt x="1379220" y="1268730"/>
                    <a:pt x="1379220" y="1210628"/>
                    <a:pt x="1379220" y="1153478"/>
                  </a:cubicBezTo>
                  <a:cubicBezTo>
                    <a:pt x="1379220" y="1108710"/>
                    <a:pt x="1361123" y="1073468"/>
                    <a:pt x="1321118" y="1050608"/>
                  </a:cubicBezTo>
                  <a:cubicBezTo>
                    <a:pt x="1314450" y="1046798"/>
                    <a:pt x="1309688" y="1042988"/>
                    <a:pt x="1305878" y="1036320"/>
                  </a:cubicBezTo>
                  <a:cubicBezTo>
                    <a:pt x="1297305" y="1020128"/>
                    <a:pt x="1247775" y="1014413"/>
                    <a:pt x="1239203" y="1029653"/>
                  </a:cubicBezTo>
                  <a:cubicBezTo>
                    <a:pt x="1230630" y="1044893"/>
                    <a:pt x="1217295" y="1050608"/>
                    <a:pt x="1205865" y="1060133"/>
                  </a:cubicBezTo>
                  <a:cubicBezTo>
                    <a:pt x="1179195" y="1081088"/>
                    <a:pt x="1163003" y="1107758"/>
                    <a:pt x="1163003" y="1141095"/>
                  </a:cubicBezTo>
                  <a:cubicBezTo>
                    <a:pt x="1163003" y="1164908"/>
                    <a:pt x="1153478" y="1171575"/>
                    <a:pt x="1132523" y="1168718"/>
                  </a:cubicBezTo>
                  <a:cubicBezTo>
                    <a:pt x="1111568" y="1165860"/>
                    <a:pt x="1102995" y="1177290"/>
                    <a:pt x="1103948" y="1197293"/>
                  </a:cubicBezTo>
                  <a:cubicBezTo>
                    <a:pt x="1104900" y="1212533"/>
                    <a:pt x="1103948" y="1227773"/>
                    <a:pt x="1103948" y="1243965"/>
                  </a:cubicBezTo>
                  <a:cubicBezTo>
                    <a:pt x="1103948" y="1250633"/>
                    <a:pt x="1104900" y="1258253"/>
                    <a:pt x="1095375" y="1259205"/>
                  </a:cubicBezTo>
                  <a:cubicBezTo>
                    <a:pt x="1084898" y="1260158"/>
                    <a:pt x="1084898" y="1250633"/>
                    <a:pt x="1084898" y="1243013"/>
                  </a:cubicBezTo>
                  <a:cubicBezTo>
                    <a:pt x="1083945" y="1218248"/>
                    <a:pt x="1082040" y="1192530"/>
                    <a:pt x="1082040" y="1167765"/>
                  </a:cubicBezTo>
                  <a:cubicBezTo>
                    <a:pt x="1081088" y="1101090"/>
                    <a:pt x="1081088" y="1034415"/>
                    <a:pt x="1082040" y="967740"/>
                  </a:cubicBezTo>
                  <a:cubicBezTo>
                    <a:pt x="1082040" y="947738"/>
                    <a:pt x="1075373" y="934403"/>
                    <a:pt x="1052513" y="934403"/>
                  </a:cubicBezTo>
                  <a:cubicBezTo>
                    <a:pt x="980123" y="934403"/>
                    <a:pt x="907733" y="934403"/>
                    <a:pt x="835343" y="934403"/>
                  </a:cubicBezTo>
                  <a:cubicBezTo>
                    <a:pt x="817245" y="934403"/>
                    <a:pt x="808673" y="943928"/>
                    <a:pt x="809625" y="962025"/>
                  </a:cubicBezTo>
                  <a:cubicBezTo>
                    <a:pt x="809625" y="979170"/>
                    <a:pt x="808673" y="996315"/>
                    <a:pt x="810578" y="1013460"/>
                  </a:cubicBezTo>
                  <a:cubicBezTo>
                    <a:pt x="812483" y="1032510"/>
                    <a:pt x="805815" y="1042988"/>
                    <a:pt x="787718" y="1050608"/>
                  </a:cubicBezTo>
                  <a:cubicBezTo>
                    <a:pt x="747713" y="1068705"/>
                    <a:pt x="728663" y="1102043"/>
                    <a:pt x="727710" y="1145858"/>
                  </a:cubicBezTo>
                  <a:cubicBezTo>
                    <a:pt x="727710" y="1176338"/>
                    <a:pt x="727710" y="1207770"/>
                    <a:pt x="727710" y="1238250"/>
                  </a:cubicBezTo>
                  <a:cubicBezTo>
                    <a:pt x="727710" y="1292543"/>
                    <a:pt x="733425" y="1285875"/>
                    <a:pt x="679133" y="1285875"/>
                  </a:cubicBezTo>
                  <a:cubicBezTo>
                    <a:pt x="637223" y="1285875"/>
                    <a:pt x="634365" y="1288733"/>
                    <a:pt x="634365" y="1329690"/>
                  </a:cubicBezTo>
                  <a:cubicBezTo>
                    <a:pt x="633413" y="1428750"/>
                    <a:pt x="631508" y="1527810"/>
                    <a:pt x="631508" y="1626870"/>
                  </a:cubicBezTo>
                  <a:lnTo>
                    <a:pt x="564833" y="1503045"/>
                  </a:lnTo>
                  <a:lnTo>
                    <a:pt x="330518" y="1635443"/>
                  </a:lnTo>
                  <a:lnTo>
                    <a:pt x="259080" y="1503998"/>
                  </a:lnTo>
                  <a:lnTo>
                    <a:pt x="3810" y="1649730"/>
                  </a:lnTo>
                  <a:lnTo>
                    <a:pt x="0" y="2349818"/>
                  </a:lnTo>
                  <a:lnTo>
                    <a:pt x="2255520" y="2349818"/>
                  </a:lnTo>
                  <a:lnTo>
                    <a:pt x="2259330" y="1314450"/>
                  </a:lnTo>
                  <a:lnTo>
                    <a:pt x="2107883" y="1311593"/>
                  </a:lnTo>
                  <a:close/>
                  <a:moveTo>
                    <a:pt x="943928" y="1273493"/>
                  </a:moveTo>
                  <a:cubicBezTo>
                    <a:pt x="943928" y="1261110"/>
                    <a:pt x="947738" y="1253490"/>
                    <a:pt x="962025" y="1253490"/>
                  </a:cubicBezTo>
                  <a:cubicBezTo>
                    <a:pt x="977265" y="1253490"/>
                    <a:pt x="982028" y="1260158"/>
                    <a:pt x="982028" y="1274445"/>
                  </a:cubicBezTo>
                  <a:cubicBezTo>
                    <a:pt x="982028" y="1293495"/>
                    <a:pt x="982028" y="1311593"/>
                    <a:pt x="982028" y="1330643"/>
                  </a:cubicBezTo>
                  <a:cubicBezTo>
                    <a:pt x="982028" y="1330643"/>
                    <a:pt x="982028" y="1330643"/>
                    <a:pt x="982980" y="1330643"/>
                  </a:cubicBezTo>
                  <a:cubicBezTo>
                    <a:pt x="982980" y="1348740"/>
                    <a:pt x="982980" y="1366838"/>
                    <a:pt x="982980" y="1383983"/>
                  </a:cubicBezTo>
                  <a:cubicBezTo>
                    <a:pt x="982980" y="1405890"/>
                    <a:pt x="992505" y="1416368"/>
                    <a:pt x="1015365" y="1415415"/>
                  </a:cubicBezTo>
                  <a:cubicBezTo>
                    <a:pt x="1038225" y="1414463"/>
                    <a:pt x="1061085" y="1415415"/>
                    <a:pt x="1083945" y="1415415"/>
                  </a:cubicBezTo>
                  <a:cubicBezTo>
                    <a:pt x="1098233" y="1415415"/>
                    <a:pt x="1104900" y="1419225"/>
                    <a:pt x="1104900" y="1434465"/>
                  </a:cubicBezTo>
                  <a:cubicBezTo>
                    <a:pt x="1103948" y="1454468"/>
                    <a:pt x="1110615" y="1478280"/>
                    <a:pt x="1076325" y="1478280"/>
                  </a:cubicBezTo>
                  <a:cubicBezTo>
                    <a:pt x="1063943" y="1478280"/>
                    <a:pt x="1065848" y="1492568"/>
                    <a:pt x="1065848" y="1502093"/>
                  </a:cubicBezTo>
                  <a:cubicBezTo>
                    <a:pt x="1065848" y="1544955"/>
                    <a:pt x="1064895" y="1587818"/>
                    <a:pt x="1065848" y="1631633"/>
                  </a:cubicBezTo>
                  <a:cubicBezTo>
                    <a:pt x="1065848" y="1650683"/>
                    <a:pt x="1059180" y="1658303"/>
                    <a:pt x="1040130" y="1657350"/>
                  </a:cubicBezTo>
                  <a:cubicBezTo>
                    <a:pt x="1015365" y="1656398"/>
                    <a:pt x="989648" y="1656398"/>
                    <a:pt x="964883" y="1657350"/>
                  </a:cubicBezTo>
                  <a:cubicBezTo>
                    <a:pt x="950595" y="1657350"/>
                    <a:pt x="943928" y="1651635"/>
                    <a:pt x="944880" y="1637348"/>
                  </a:cubicBezTo>
                  <a:cubicBezTo>
                    <a:pt x="943928" y="1515428"/>
                    <a:pt x="943928" y="1394460"/>
                    <a:pt x="943928" y="1273493"/>
                  </a:cubicBezTo>
                  <a:close/>
                  <a:moveTo>
                    <a:pt x="858203" y="992505"/>
                  </a:moveTo>
                  <a:cubicBezTo>
                    <a:pt x="858203" y="977265"/>
                    <a:pt x="872490" y="980123"/>
                    <a:pt x="882968" y="980123"/>
                  </a:cubicBezTo>
                  <a:cubicBezTo>
                    <a:pt x="924878" y="980123"/>
                    <a:pt x="967740" y="981075"/>
                    <a:pt x="1009650" y="980123"/>
                  </a:cubicBezTo>
                  <a:cubicBezTo>
                    <a:pt x="1030605" y="979170"/>
                    <a:pt x="1036320" y="987743"/>
                    <a:pt x="1035368" y="1006793"/>
                  </a:cubicBezTo>
                  <a:cubicBezTo>
                    <a:pt x="1034415" y="1050608"/>
                    <a:pt x="1035368" y="1094423"/>
                    <a:pt x="1035368" y="1138238"/>
                  </a:cubicBezTo>
                  <a:cubicBezTo>
                    <a:pt x="1035368" y="1138238"/>
                    <a:pt x="1035368" y="1138238"/>
                    <a:pt x="1036320" y="1138238"/>
                  </a:cubicBezTo>
                  <a:cubicBezTo>
                    <a:pt x="1036320" y="1181100"/>
                    <a:pt x="1036320" y="1223963"/>
                    <a:pt x="1036320" y="1267778"/>
                  </a:cubicBezTo>
                  <a:cubicBezTo>
                    <a:pt x="1036320" y="1299210"/>
                    <a:pt x="1043940" y="1305878"/>
                    <a:pt x="1075373" y="1307783"/>
                  </a:cubicBezTo>
                  <a:cubicBezTo>
                    <a:pt x="1106805" y="1308735"/>
                    <a:pt x="1106805" y="1311593"/>
                    <a:pt x="1104900" y="1358265"/>
                  </a:cubicBezTo>
                  <a:cubicBezTo>
                    <a:pt x="1103948" y="1384935"/>
                    <a:pt x="1086803" y="1379220"/>
                    <a:pt x="1070610" y="1378268"/>
                  </a:cubicBezTo>
                  <a:cubicBezTo>
                    <a:pt x="1067753" y="1378268"/>
                    <a:pt x="1065848" y="1377315"/>
                    <a:pt x="1062990" y="1377315"/>
                  </a:cubicBezTo>
                  <a:cubicBezTo>
                    <a:pt x="1019175" y="1375410"/>
                    <a:pt x="1019175" y="1375410"/>
                    <a:pt x="1019175" y="1329690"/>
                  </a:cubicBezTo>
                  <a:cubicBezTo>
                    <a:pt x="1019175" y="1299210"/>
                    <a:pt x="1017270" y="1269683"/>
                    <a:pt x="1020128" y="1239203"/>
                  </a:cubicBezTo>
                  <a:cubicBezTo>
                    <a:pt x="1021080" y="1223963"/>
                    <a:pt x="1013460" y="1221105"/>
                    <a:pt x="1002983" y="1219200"/>
                  </a:cubicBezTo>
                  <a:cubicBezTo>
                    <a:pt x="999173" y="1218248"/>
                    <a:pt x="995363" y="1218248"/>
                    <a:pt x="990600" y="1218248"/>
                  </a:cubicBezTo>
                  <a:cubicBezTo>
                    <a:pt x="941070" y="1218248"/>
                    <a:pt x="943928" y="1223010"/>
                    <a:pt x="944880" y="1168718"/>
                  </a:cubicBezTo>
                  <a:cubicBezTo>
                    <a:pt x="946785" y="1110615"/>
                    <a:pt x="926783" y="1065848"/>
                    <a:pt x="870585" y="1042035"/>
                  </a:cubicBezTo>
                  <a:cubicBezTo>
                    <a:pt x="845820" y="1031558"/>
                    <a:pt x="858203" y="1009650"/>
                    <a:pt x="858203" y="992505"/>
                  </a:cubicBezTo>
                  <a:close/>
                  <a:moveTo>
                    <a:pt x="680085" y="1354455"/>
                  </a:moveTo>
                  <a:cubicBezTo>
                    <a:pt x="680085" y="1335405"/>
                    <a:pt x="688658" y="1331595"/>
                    <a:pt x="704850" y="1331595"/>
                  </a:cubicBezTo>
                  <a:cubicBezTo>
                    <a:pt x="722948" y="1331595"/>
                    <a:pt x="726758" y="1339215"/>
                    <a:pt x="726758" y="1355408"/>
                  </a:cubicBezTo>
                  <a:cubicBezTo>
                    <a:pt x="725805" y="1402080"/>
                    <a:pt x="726758" y="1449705"/>
                    <a:pt x="726758" y="1496378"/>
                  </a:cubicBezTo>
                  <a:cubicBezTo>
                    <a:pt x="726758" y="1542098"/>
                    <a:pt x="725805" y="1586865"/>
                    <a:pt x="726758" y="1632585"/>
                  </a:cubicBezTo>
                  <a:cubicBezTo>
                    <a:pt x="726758" y="1650683"/>
                    <a:pt x="721043" y="1657350"/>
                    <a:pt x="702945" y="1657350"/>
                  </a:cubicBezTo>
                  <a:cubicBezTo>
                    <a:pt x="684848" y="1657350"/>
                    <a:pt x="679133" y="1649730"/>
                    <a:pt x="679133" y="1632585"/>
                  </a:cubicBezTo>
                  <a:cubicBezTo>
                    <a:pt x="681038" y="1540193"/>
                    <a:pt x="681038" y="1446848"/>
                    <a:pt x="680085" y="135445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038BCF4-E66E-40A4-B79E-E8F67791ED22}"/>
                </a:ext>
              </a:extLst>
            </p:cNvPr>
            <p:cNvSpPr/>
            <p:nvPr/>
          </p:nvSpPr>
          <p:spPr>
            <a:xfrm rot="19800000">
              <a:off x="3942388" y="4450190"/>
              <a:ext cx="737597" cy="681036"/>
            </a:xfrm>
            <a:custGeom>
              <a:avLst/>
              <a:gdLst>
                <a:gd name="connsiteX0" fmla="*/ 512721 w 937112"/>
                <a:gd name="connsiteY0" fmla="*/ 186318 h 865252"/>
                <a:gd name="connsiteX1" fmla="*/ 528546 w 937112"/>
                <a:gd name="connsiteY1" fmla="*/ 198869 h 865252"/>
                <a:gd name="connsiteX2" fmla="*/ 767845 w 937112"/>
                <a:gd name="connsiteY2" fmla="*/ 509377 h 865252"/>
                <a:gd name="connsiteX3" fmla="*/ 779456 w 937112"/>
                <a:gd name="connsiteY3" fmla="*/ 572504 h 865252"/>
                <a:gd name="connsiteX4" fmla="*/ 715477 w 937112"/>
                <a:gd name="connsiteY4" fmla="*/ 813794 h 865252"/>
                <a:gd name="connsiteX5" fmla="*/ 643129 w 937112"/>
                <a:gd name="connsiteY5" fmla="*/ 865252 h 865252"/>
                <a:gd name="connsiteX6" fmla="*/ 586036 w 937112"/>
                <a:gd name="connsiteY6" fmla="*/ 852729 h 865252"/>
                <a:gd name="connsiteX7" fmla="*/ 448343 w 937112"/>
                <a:gd name="connsiteY7" fmla="*/ 818633 h 865252"/>
                <a:gd name="connsiteX8" fmla="*/ 425119 w 937112"/>
                <a:gd name="connsiteY8" fmla="*/ 781520 h 865252"/>
                <a:gd name="connsiteX9" fmla="*/ 466331 w 937112"/>
                <a:gd name="connsiteY9" fmla="*/ 613487 h 865252"/>
                <a:gd name="connsiteX10" fmla="*/ 427396 w 937112"/>
                <a:gd name="connsiteY10" fmla="*/ 546946 h 865252"/>
                <a:gd name="connsiteX11" fmla="*/ 334045 w 937112"/>
                <a:gd name="connsiteY11" fmla="*/ 522810 h 865252"/>
                <a:gd name="connsiteX12" fmla="*/ 263632 w 937112"/>
                <a:gd name="connsiteY12" fmla="*/ 565957 h 865252"/>
                <a:gd name="connsiteX13" fmla="*/ 222364 w 937112"/>
                <a:gd name="connsiteY13" fmla="*/ 728127 h 865252"/>
                <a:gd name="connsiteX14" fmla="*/ 182121 w 937112"/>
                <a:gd name="connsiteY14" fmla="*/ 751806 h 865252"/>
                <a:gd name="connsiteX15" fmla="*/ 102715 w 937112"/>
                <a:gd name="connsiteY15" fmla="*/ 730348 h 865252"/>
                <a:gd name="connsiteX16" fmla="*/ 51770 w 937112"/>
                <a:gd name="connsiteY16" fmla="*/ 645762 h 865252"/>
                <a:gd name="connsiteX17" fmla="*/ 113188 w 937112"/>
                <a:gd name="connsiteY17" fmla="*/ 397924 h 865252"/>
                <a:gd name="connsiteX18" fmla="*/ 139828 w 937112"/>
                <a:gd name="connsiteY18" fmla="*/ 366788 h 865252"/>
                <a:gd name="connsiteX19" fmla="*/ 492458 w 937112"/>
                <a:gd name="connsiteY19" fmla="*/ 189818 h 865252"/>
                <a:gd name="connsiteX20" fmla="*/ 512721 w 937112"/>
                <a:gd name="connsiteY20" fmla="*/ 186318 h 865252"/>
                <a:gd name="connsiteX21" fmla="*/ 521625 w 937112"/>
                <a:gd name="connsiteY21" fmla="*/ 1449 h 865252"/>
                <a:gd name="connsiteX22" fmla="*/ 642503 w 937112"/>
                <a:gd name="connsiteY22" fmla="*/ 58386 h 865252"/>
                <a:gd name="connsiteX23" fmla="*/ 673127 w 937112"/>
                <a:gd name="connsiteY23" fmla="*/ 95157 h 865252"/>
                <a:gd name="connsiteX24" fmla="*/ 676827 w 937112"/>
                <a:gd name="connsiteY24" fmla="*/ 81211 h 865252"/>
                <a:gd name="connsiteX25" fmla="*/ 791183 w 937112"/>
                <a:gd name="connsiteY25" fmla="*/ 15353 h 865252"/>
                <a:gd name="connsiteX26" fmla="*/ 807633 w 937112"/>
                <a:gd name="connsiteY26" fmla="*/ 19679 h 865252"/>
                <a:gd name="connsiteX27" fmla="*/ 861481 w 937112"/>
                <a:gd name="connsiteY27" fmla="*/ 110071 h 865252"/>
                <a:gd name="connsiteX28" fmla="*/ 824084 w 937112"/>
                <a:gd name="connsiteY28" fmla="*/ 252660 h 865252"/>
                <a:gd name="connsiteX29" fmla="*/ 838086 w 937112"/>
                <a:gd name="connsiteY29" fmla="*/ 331610 h 865252"/>
                <a:gd name="connsiteX30" fmla="*/ 926200 w 937112"/>
                <a:gd name="connsiteY30" fmla="*/ 453593 h 865252"/>
                <a:gd name="connsiteX31" fmla="*/ 931950 w 937112"/>
                <a:gd name="connsiteY31" fmla="*/ 498220 h 865252"/>
                <a:gd name="connsiteX32" fmla="*/ 889316 w 937112"/>
                <a:gd name="connsiteY32" fmla="*/ 509320 h 865252"/>
                <a:gd name="connsiteX33" fmla="*/ 753671 w 937112"/>
                <a:gd name="connsiteY33" fmla="*/ 427296 h 865252"/>
                <a:gd name="connsiteX34" fmla="*/ 542891 w 937112"/>
                <a:gd name="connsiteY34" fmla="*/ 148834 h 865252"/>
                <a:gd name="connsiteX35" fmla="*/ 493881 w 937112"/>
                <a:gd name="connsiteY35" fmla="*/ 138417 h 865252"/>
                <a:gd name="connsiteX36" fmla="*/ 159580 w 937112"/>
                <a:gd name="connsiteY36" fmla="*/ 307304 h 865252"/>
                <a:gd name="connsiteX37" fmla="*/ 102601 w 937112"/>
                <a:gd name="connsiteY37" fmla="*/ 312370 h 865252"/>
                <a:gd name="connsiteX38" fmla="*/ 31619 w 937112"/>
                <a:gd name="connsiteY38" fmla="*/ 292562 h 865252"/>
                <a:gd name="connsiteX39" fmla="*/ 85 w 937112"/>
                <a:gd name="connsiteY39" fmla="*/ 269281 h 865252"/>
                <a:gd name="connsiteX40" fmla="*/ 25984 w 937112"/>
                <a:gd name="connsiteY40" fmla="*/ 235754 h 865252"/>
                <a:gd name="connsiteX41" fmla="*/ 300461 w 937112"/>
                <a:gd name="connsiteY41" fmla="*/ 99711 h 865252"/>
                <a:gd name="connsiteX42" fmla="*/ 471510 w 937112"/>
                <a:gd name="connsiteY42" fmla="*/ 16947 h 865252"/>
                <a:gd name="connsiteX43" fmla="*/ 521625 w 937112"/>
                <a:gd name="connsiteY43" fmla="*/ 1449 h 86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37112" h="865252">
                  <a:moveTo>
                    <a:pt x="512721" y="186318"/>
                  </a:moveTo>
                  <a:cubicBezTo>
                    <a:pt x="518456" y="187940"/>
                    <a:pt x="523451" y="192238"/>
                    <a:pt x="528546" y="198869"/>
                  </a:cubicBezTo>
                  <a:cubicBezTo>
                    <a:pt x="608065" y="302524"/>
                    <a:pt x="687870" y="406007"/>
                    <a:pt x="767845" y="509377"/>
                  </a:cubicBezTo>
                  <a:cubicBezTo>
                    <a:pt x="782815" y="528730"/>
                    <a:pt x="786571" y="547628"/>
                    <a:pt x="779456" y="572504"/>
                  </a:cubicBezTo>
                  <a:cubicBezTo>
                    <a:pt x="756574" y="652478"/>
                    <a:pt x="736822" y="733364"/>
                    <a:pt x="715477" y="813794"/>
                  </a:cubicBezTo>
                  <a:cubicBezTo>
                    <a:pt x="706369" y="847834"/>
                    <a:pt x="683600" y="865309"/>
                    <a:pt x="643129" y="865252"/>
                  </a:cubicBezTo>
                  <a:cubicBezTo>
                    <a:pt x="628501" y="862064"/>
                    <a:pt x="607155" y="857852"/>
                    <a:pt x="586036" y="852729"/>
                  </a:cubicBezTo>
                  <a:cubicBezTo>
                    <a:pt x="540101" y="841515"/>
                    <a:pt x="494450" y="828935"/>
                    <a:pt x="448343" y="818633"/>
                  </a:cubicBezTo>
                  <a:cubicBezTo>
                    <a:pt x="426144" y="813681"/>
                    <a:pt x="418574" y="805256"/>
                    <a:pt x="425119" y="781520"/>
                  </a:cubicBezTo>
                  <a:cubicBezTo>
                    <a:pt x="440374" y="725907"/>
                    <a:pt x="453865" y="669783"/>
                    <a:pt x="466331" y="613487"/>
                  </a:cubicBezTo>
                  <a:cubicBezTo>
                    <a:pt x="474584" y="576317"/>
                    <a:pt x="463655" y="558159"/>
                    <a:pt x="427396" y="546946"/>
                  </a:cubicBezTo>
                  <a:cubicBezTo>
                    <a:pt x="396715" y="537440"/>
                    <a:pt x="365408" y="529698"/>
                    <a:pt x="334045" y="522810"/>
                  </a:cubicBezTo>
                  <a:cubicBezTo>
                    <a:pt x="296875" y="514671"/>
                    <a:pt x="273764" y="528730"/>
                    <a:pt x="263632" y="565957"/>
                  </a:cubicBezTo>
                  <a:cubicBezTo>
                    <a:pt x="248947" y="619748"/>
                    <a:pt x="234660" y="673710"/>
                    <a:pt x="222364" y="728127"/>
                  </a:cubicBezTo>
                  <a:cubicBezTo>
                    <a:pt x="216729" y="752888"/>
                    <a:pt x="205174" y="758865"/>
                    <a:pt x="182121" y="751806"/>
                  </a:cubicBezTo>
                  <a:cubicBezTo>
                    <a:pt x="155937" y="743780"/>
                    <a:pt x="128956" y="738145"/>
                    <a:pt x="102715" y="730348"/>
                  </a:cubicBezTo>
                  <a:cubicBezTo>
                    <a:pt x="61105" y="717938"/>
                    <a:pt x="41865" y="687769"/>
                    <a:pt x="51770" y="645762"/>
                  </a:cubicBezTo>
                  <a:cubicBezTo>
                    <a:pt x="71238" y="562940"/>
                    <a:pt x="92754" y="480574"/>
                    <a:pt x="113188" y="397924"/>
                  </a:cubicBezTo>
                  <a:cubicBezTo>
                    <a:pt x="116946" y="382783"/>
                    <a:pt x="126451" y="373448"/>
                    <a:pt x="139828" y="366788"/>
                  </a:cubicBezTo>
                  <a:cubicBezTo>
                    <a:pt x="257428" y="307931"/>
                    <a:pt x="375085" y="249187"/>
                    <a:pt x="492458" y="189818"/>
                  </a:cubicBezTo>
                  <a:cubicBezTo>
                    <a:pt x="500512" y="185749"/>
                    <a:pt x="506987" y="184695"/>
                    <a:pt x="512721" y="186318"/>
                  </a:cubicBezTo>
                  <a:close/>
                  <a:moveTo>
                    <a:pt x="521625" y="1449"/>
                  </a:moveTo>
                  <a:cubicBezTo>
                    <a:pt x="567826" y="-5587"/>
                    <a:pt x="603740" y="12920"/>
                    <a:pt x="642503" y="58386"/>
                  </a:cubicBezTo>
                  <a:cubicBezTo>
                    <a:pt x="652237" y="69542"/>
                    <a:pt x="661515" y="81098"/>
                    <a:pt x="673127" y="95157"/>
                  </a:cubicBezTo>
                  <a:cubicBezTo>
                    <a:pt x="675062" y="87928"/>
                    <a:pt x="675916" y="84570"/>
                    <a:pt x="676827" y="81211"/>
                  </a:cubicBezTo>
                  <a:cubicBezTo>
                    <a:pt x="697262" y="6815"/>
                    <a:pt x="715590" y="-3716"/>
                    <a:pt x="791183" y="15353"/>
                  </a:cubicBezTo>
                  <a:cubicBezTo>
                    <a:pt x="796704" y="16719"/>
                    <a:pt x="802169" y="18142"/>
                    <a:pt x="807633" y="19679"/>
                  </a:cubicBezTo>
                  <a:cubicBezTo>
                    <a:pt x="859147" y="33853"/>
                    <a:pt x="874232" y="58727"/>
                    <a:pt x="861481" y="110071"/>
                  </a:cubicBezTo>
                  <a:cubicBezTo>
                    <a:pt x="849585" y="157771"/>
                    <a:pt x="838200" y="205585"/>
                    <a:pt x="824084" y="252660"/>
                  </a:cubicBezTo>
                  <a:cubicBezTo>
                    <a:pt x="815147" y="282430"/>
                    <a:pt x="818334" y="306565"/>
                    <a:pt x="838086" y="331610"/>
                  </a:cubicBezTo>
                  <a:cubicBezTo>
                    <a:pt x="869165" y="370943"/>
                    <a:pt x="896943" y="412781"/>
                    <a:pt x="926200" y="453593"/>
                  </a:cubicBezTo>
                  <a:cubicBezTo>
                    <a:pt x="936162" y="467483"/>
                    <a:pt x="941854" y="481884"/>
                    <a:pt x="931950" y="498220"/>
                  </a:cubicBezTo>
                  <a:cubicBezTo>
                    <a:pt x="921248" y="515923"/>
                    <a:pt x="905766" y="510231"/>
                    <a:pt x="889316" y="509320"/>
                  </a:cubicBezTo>
                  <a:cubicBezTo>
                    <a:pt x="828979" y="505848"/>
                    <a:pt x="788621" y="477159"/>
                    <a:pt x="753671" y="427296"/>
                  </a:cubicBezTo>
                  <a:cubicBezTo>
                    <a:pt x="686959" y="332009"/>
                    <a:pt x="612505" y="242129"/>
                    <a:pt x="542891" y="148834"/>
                  </a:cubicBezTo>
                  <a:cubicBezTo>
                    <a:pt x="527465" y="128172"/>
                    <a:pt x="514885" y="127660"/>
                    <a:pt x="493881" y="138417"/>
                  </a:cubicBezTo>
                  <a:cubicBezTo>
                    <a:pt x="382713" y="195226"/>
                    <a:pt x="270805" y="250610"/>
                    <a:pt x="159580" y="307304"/>
                  </a:cubicBezTo>
                  <a:cubicBezTo>
                    <a:pt x="140510" y="317039"/>
                    <a:pt x="122865" y="319031"/>
                    <a:pt x="102601" y="312370"/>
                  </a:cubicBezTo>
                  <a:cubicBezTo>
                    <a:pt x="79264" y="304686"/>
                    <a:pt x="55072" y="299791"/>
                    <a:pt x="31619" y="292562"/>
                  </a:cubicBezTo>
                  <a:cubicBezTo>
                    <a:pt x="18698" y="288577"/>
                    <a:pt x="1394" y="287553"/>
                    <a:pt x="85" y="269281"/>
                  </a:cubicBezTo>
                  <a:cubicBezTo>
                    <a:pt x="-1167" y="251692"/>
                    <a:pt x="11583" y="242926"/>
                    <a:pt x="25984" y="235754"/>
                  </a:cubicBezTo>
                  <a:cubicBezTo>
                    <a:pt x="117572" y="190558"/>
                    <a:pt x="208874" y="144907"/>
                    <a:pt x="300461" y="99711"/>
                  </a:cubicBezTo>
                  <a:cubicBezTo>
                    <a:pt x="357268" y="71705"/>
                    <a:pt x="413508" y="42334"/>
                    <a:pt x="471510" y="16947"/>
                  </a:cubicBezTo>
                  <a:cubicBezTo>
                    <a:pt x="489683" y="8978"/>
                    <a:pt x="506225" y="3794"/>
                    <a:pt x="521625" y="1449"/>
                  </a:cubicBezTo>
                  <a:close/>
                </a:path>
              </a:pathLst>
            </a:custGeom>
            <a:solidFill>
              <a:schemeClr val="accent5"/>
            </a:solidFill>
            <a:ln w="72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1CAEC9C4-41E9-4F1A-8957-646E791181B8}"/>
                </a:ext>
              </a:extLst>
            </p:cNvPr>
            <p:cNvGrpSpPr/>
            <p:nvPr/>
          </p:nvGrpSpPr>
          <p:grpSpPr>
            <a:xfrm rot="723089">
              <a:off x="6422762" y="3985229"/>
              <a:ext cx="835015" cy="1073214"/>
              <a:chOff x="221873" y="-33491"/>
              <a:chExt cx="2245528" cy="2886097"/>
            </a:xfrm>
            <a:solidFill>
              <a:schemeClr val="accent2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683FF38-0AAF-4F68-B2E9-0EDED6186484}"/>
                  </a:ext>
                </a:extLst>
              </p:cNvPr>
              <p:cNvSpPr/>
              <p:nvPr/>
            </p:nvSpPr>
            <p:spPr>
              <a:xfrm>
                <a:off x="221873" y="-33491"/>
                <a:ext cx="2245528" cy="2275163"/>
              </a:xfrm>
              <a:custGeom>
                <a:avLst/>
                <a:gdLst>
                  <a:gd name="connsiteX0" fmla="*/ 2247176 w 2245529"/>
                  <a:gd name="connsiteY0" fmla="*/ 1939650 h 2275162"/>
                  <a:gd name="connsiteX1" fmla="*/ 2165849 w 2245529"/>
                  <a:gd name="connsiteY1" fmla="*/ 2019330 h 2275162"/>
                  <a:gd name="connsiteX2" fmla="*/ 2119754 w 2245529"/>
                  <a:gd name="connsiteY2" fmla="*/ 2066084 h 2275162"/>
                  <a:gd name="connsiteX3" fmla="*/ 2165191 w 2245529"/>
                  <a:gd name="connsiteY3" fmla="*/ 2110205 h 2275162"/>
                  <a:gd name="connsiteX4" fmla="*/ 2171776 w 2245529"/>
                  <a:gd name="connsiteY4" fmla="*/ 2170788 h 2275162"/>
                  <a:gd name="connsiteX5" fmla="*/ 2107242 w 2245529"/>
                  <a:gd name="connsiteY5" fmla="*/ 2180995 h 2275162"/>
                  <a:gd name="connsiteX6" fmla="*/ 2075633 w 2245529"/>
                  <a:gd name="connsiteY6" fmla="*/ 2150703 h 2275162"/>
                  <a:gd name="connsiteX7" fmla="*/ 2054890 w 2245529"/>
                  <a:gd name="connsiteY7" fmla="*/ 2129631 h 2275162"/>
                  <a:gd name="connsiteX8" fmla="*/ 2039415 w 2245529"/>
                  <a:gd name="connsiteY8" fmla="*/ 2144118 h 2275162"/>
                  <a:gd name="connsiteX9" fmla="*/ 1390121 w 2245529"/>
                  <a:gd name="connsiteY9" fmla="*/ 1488239 h 2275162"/>
                  <a:gd name="connsiteX10" fmla="*/ 1454655 w 2245529"/>
                  <a:gd name="connsiteY10" fmla="*/ 1893554 h 2275162"/>
                  <a:gd name="connsiteX11" fmla="*/ 1601174 w 2245529"/>
                  <a:gd name="connsiteY11" fmla="*/ 2276150 h 2275162"/>
                  <a:gd name="connsiteX12" fmla="*/ 1542567 w 2245529"/>
                  <a:gd name="connsiteY12" fmla="*/ 2263638 h 2275162"/>
                  <a:gd name="connsiteX13" fmla="*/ 1393084 w 2245529"/>
                  <a:gd name="connsiteY13" fmla="*/ 2231371 h 2275162"/>
                  <a:gd name="connsiteX14" fmla="*/ 1379585 w 2245529"/>
                  <a:gd name="connsiteY14" fmla="*/ 2230383 h 2275162"/>
                  <a:gd name="connsiteX15" fmla="*/ 862981 w 2245529"/>
                  <a:gd name="connsiteY15" fmla="*/ 2231042 h 2275162"/>
                  <a:gd name="connsiteX16" fmla="*/ 784618 w 2245529"/>
                  <a:gd name="connsiteY16" fmla="*/ 2245200 h 2275162"/>
                  <a:gd name="connsiteX17" fmla="*/ 645014 w 2245529"/>
                  <a:gd name="connsiteY17" fmla="*/ 2275162 h 2275162"/>
                  <a:gd name="connsiteX18" fmla="*/ 641062 w 2245529"/>
                  <a:gd name="connsiteY18" fmla="*/ 2275162 h 2275162"/>
                  <a:gd name="connsiteX19" fmla="*/ 819519 w 2245529"/>
                  <a:gd name="connsiteY19" fmla="*/ 1740120 h 2275162"/>
                  <a:gd name="connsiteX20" fmla="*/ 308513 w 2245529"/>
                  <a:gd name="connsiteY20" fmla="*/ 2246188 h 2275162"/>
                  <a:gd name="connsiteX21" fmla="*/ 179445 w 2245529"/>
                  <a:gd name="connsiteY21" fmla="*/ 2120412 h 2275162"/>
                  <a:gd name="connsiteX22" fmla="*/ 135654 w 2245529"/>
                  <a:gd name="connsiteY22" fmla="*/ 2165520 h 2275162"/>
                  <a:gd name="connsiteX23" fmla="*/ 75400 w 2245529"/>
                  <a:gd name="connsiteY23" fmla="*/ 2172105 h 2275162"/>
                  <a:gd name="connsiteX24" fmla="*/ 65193 w 2245529"/>
                  <a:gd name="connsiteY24" fmla="*/ 2107900 h 2275162"/>
                  <a:gd name="connsiteX25" fmla="*/ 94826 w 2245529"/>
                  <a:gd name="connsiteY25" fmla="*/ 2076950 h 2275162"/>
                  <a:gd name="connsiteX26" fmla="*/ 116557 w 2245529"/>
                  <a:gd name="connsiteY26" fmla="*/ 2055219 h 2275162"/>
                  <a:gd name="connsiteX27" fmla="*/ 102070 w 2245529"/>
                  <a:gd name="connsiteY27" fmla="*/ 2040073 h 2275162"/>
                  <a:gd name="connsiteX28" fmla="*/ 851457 w 2245529"/>
                  <a:gd name="connsiteY28" fmla="*/ 1298258 h 2275162"/>
                  <a:gd name="connsiteX29" fmla="*/ 863969 w 2245529"/>
                  <a:gd name="connsiteY29" fmla="*/ 1315380 h 2275162"/>
                  <a:gd name="connsiteX30" fmla="*/ 898541 w 2245529"/>
                  <a:gd name="connsiteY30" fmla="*/ 1274552 h 2275162"/>
                  <a:gd name="connsiteX31" fmla="*/ 977563 w 2245529"/>
                  <a:gd name="connsiteY31" fmla="*/ 1096753 h 2275162"/>
                  <a:gd name="connsiteX32" fmla="*/ 998635 w 2245529"/>
                  <a:gd name="connsiteY32" fmla="*/ 1065145 h 2275162"/>
                  <a:gd name="connsiteX33" fmla="*/ 862652 w 2245529"/>
                  <a:gd name="connsiteY33" fmla="*/ 933113 h 2275162"/>
                  <a:gd name="connsiteX34" fmla="*/ 741156 w 2245529"/>
                  <a:gd name="connsiteY34" fmla="*/ 1058889 h 2275162"/>
                  <a:gd name="connsiteX35" fmla="*/ 0 w 2245529"/>
                  <a:gd name="connsiteY35" fmla="*/ 310818 h 2275162"/>
                  <a:gd name="connsiteX36" fmla="*/ 126105 w 2245529"/>
                  <a:gd name="connsiteY36" fmla="*/ 181091 h 2275162"/>
                  <a:gd name="connsiteX37" fmla="*/ 79680 w 2245529"/>
                  <a:gd name="connsiteY37" fmla="*/ 135983 h 2275162"/>
                  <a:gd name="connsiteX38" fmla="*/ 68156 w 2245529"/>
                  <a:gd name="connsiteY38" fmla="*/ 88241 h 2275162"/>
                  <a:gd name="connsiteX39" fmla="*/ 107008 w 2245529"/>
                  <a:gd name="connsiteY39" fmla="*/ 56961 h 2275162"/>
                  <a:gd name="connsiteX40" fmla="*/ 147178 w 2245529"/>
                  <a:gd name="connsiteY40" fmla="*/ 73424 h 2275162"/>
                  <a:gd name="connsiteX41" fmla="*/ 192615 w 2245529"/>
                  <a:gd name="connsiteY41" fmla="*/ 117874 h 2275162"/>
                  <a:gd name="connsiteX42" fmla="*/ 204139 w 2245529"/>
                  <a:gd name="connsiteY42" fmla="*/ 102070 h 2275162"/>
                  <a:gd name="connsiteX43" fmla="*/ 946942 w 2245529"/>
                  <a:gd name="connsiteY43" fmla="*/ 851457 h 2275162"/>
                  <a:gd name="connsiteX44" fmla="*/ 932784 w 2245529"/>
                  <a:gd name="connsiteY44" fmla="*/ 866603 h 2275162"/>
                  <a:gd name="connsiteX45" fmla="*/ 1081608 w 2245529"/>
                  <a:gd name="connsiteY45" fmla="*/ 1011476 h 2275162"/>
                  <a:gd name="connsiteX46" fmla="*/ 1120460 w 2245529"/>
                  <a:gd name="connsiteY46" fmla="*/ 984806 h 2275162"/>
                  <a:gd name="connsiteX47" fmla="*/ 1165568 w 2245529"/>
                  <a:gd name="connsiteY47" fmla="*/ 1015756 h 2275162"/>
                  <a:gd name="connsiteX48" fmla="*/ 1313404 w 2245529"/>
                  <a:gd name="connsiteY48" fmla="*/ 863969 h 2275162"/>
                  <a:gd name="connsiteX49" fmla="*/ 1189275 w 2245529"/>
                  <a:gd name="connsiteY49" fmla="*/ 743461 h 2275162"/>
                  <a:gd name="connsiteX50" fmla="*/ 1187299 w 2245529"/>
                  <a:gd name="connsiteY50" fmla="*/ 737864 h 2275162"/>
                  <a:gd name="connsiteX51" fmla="*/ 1199811 w 2245529"/>
                  <a:gd name="connsiteY51" fmla="*/ 730620 h 2275162"/>
                  <a:gd name="connsiteX52" fmla="*/ 1929443 w 2245529"/>
                  <a:gd name="connsiteY52" fmla="*/ 9219 h 2275162"/>
                  <a:gd name="connsiteX53" fmla="*/ 1938333 w 2245529"/>
                  <a:gd name="connsiteY53" fmla="*/ 0 h 2275162"/>
                  <a:gd name="connsiteX54" fmla="*/ 1940638 w 2245529"/>
                  <a:gd name="connsiteY54" fmla="*/ 0 h 2275162"/>
                  <a:gd name="connsiteX55" fmla="*/ 1945248 w 2245529"/>
                  <a:gd name="connsiteY55" fmla="*/ 6256 h 2275162"/>
                  <a:gd name="connsiteX56" fmla="*/ 2061146 w 2245529"/>
                  <a:gd name="connsiteY56" fmla="*/ 123142 h 2275162"/>
                  <a:gd name="connsiteX57" fmla="*/ 2066743 w 2245529"/>
                  <a:gd name="connsiteY57" fmla="*/ 127093 h 2275162"/>
                  <a:gd name="connsiteX58" fmla="*/ 2112510 w 2245529"/>
                  <a:gd name="connsiteY58" fmla="*/ 79680 h 2275162"/>
                  <a:gd name="connsiteX59" fmla="*/ 2182971 w 2245529"/>
                  <a:gd name="connsiteY59" fmla="*/ 87253 h 2275162"/>
                  <a:gd name="connsiteX60" fmla="*/ 2174410 w 2245529"/>
                  <a:gd name="connsiteY60" fmla="*/ 147507 h 2275162"/>
                  <a:gd name="connsiteX61" fmla="*/ 2130290 w 2245529"/>
                  <a:gd name="connsiteY61" fmla="*/ 192615 h 2275162"/>
                  <a:gd name="connsiteX62" fmla="*/ 2144119 w 2245529"/>
                  <a:gd name="connsiteY62" fmla="*/ 207432 h 2275162"/>
                  <a:gd name="connsiteX63" fmla="*/ 1396048 w 2245529"/>
                  <a:gd name="connsiteY63" fmla="*/ 948588 h 2275162"/>
                  <a:gd name="connsiteX64" fmla="*/ 1379914 w 2245529"/>
                  <a:gd name="connsiteY64" fmla="*/ 933113 h 2275162"/>
                  <a:gd name="connsiteX65" fmla="*/ 1247553 w 2245529"/>
                  <a:gd name="connsiteY65" fmla="*/ 1069425 h 2275162"/>
                  <a:gd name="connsiteX66" fmla="*/ 1264016 w 2245529"/>
                  <a:gd name="connsiteY66" fmla="*/ 1095107 h 2275162"/>
                  <a:gd name="connsiteX67" fmla="*/ 1340074 w 2245529"/>
                  <a:gd name="connsiteY67" fmla="*/ 1266650 h 2275162"/>
                  <a:gd name="connsiteX68" fmla="*/ 1380902 w 2245529"/>
                  <a:gd name="connsiteY68" fmla="*/ 1318014 h 2275162"/>
                  <a:gd name="connsiteX69" fmla="*/ 1506019 w 2245529"/>
                  <a:gd name="connsiteY69" fmla="*/ 1189274 h 2275162"/>
                  <a:gd name="connsiteX70" fmla="*/ 1514909 w 2245529"/>
                  <a:gd name="connsiteY70" fmla="*/ 1199152 h 2275162"/>
                  <a:gd name="connsiteX71" fmla="*/ 2238615 w 2245529"/>
                  <a:gd name="connsiteY71" fmla="*/ 1929443 h 2275162"/>
                  <a:gd name="connsiteX72" fmla="*/ 2247834 w 2245529"/>
                  <a:gd name="connsiteY72" fmla="*/ 1937345 h 2275162"/>
                  <a:gd name="connsiteX73" fmla="*/ 2247176 w 2245529"/>
                  <a:gd name="connsiteY73" fmla="*/ 1939650 h 2275162"/>
                  <a:gd name="connsiteX74" fmla="*/ 1313734 w 2245529"/>
                  <a:gd name="connsiteY74" fmla="*/ 1379585 h 2275162"/>
                  <a:gd name="connsiteX75" fmla="*/ 1241626 w 2245529"/>
                  <a:gd name="connsiteY75" fmla="*/ 1309453 h 2275162"/>
                  <a:gd name="connsiteX76" fmla="*/ 1231419 w 2245529"/>
                  <a:gd name="connsiteY76" fmla="*/ 1306490 h 2275162"/>
                  <a:gd name="connsiteX77" fmla="*/ 1011476 w 2245529"/>
                  <a:gd name="connsiteY77" fmla="*/ 1306490 h 2275162"/>
                  <a:gd name="connsiteX78" fmla="*/ 1001269 w 2245529"/>
                  <a:gd name="connsiteY78" fmla="*/ 1309124 h 2275162"/>
                  <a:gd name="connsiteX79" fmla="*/ 930479 w 2245529"/>
                  <a:gd name="connsiteY79" fmla="*/ 1381560 h 2275162"/>
                  <a:gd name="connsiteX80" fmla="*/ 952210 w 2245529"/>
                  <a:gd name="connsiteY80" fmla="*/ 1401645 h 2275162"/>
                  <a:gd name="connsiteX81" fmla="*/ 974929 w 2245529"/>
                  <a:gd name="connsiteY81" fmla="*/ 1405596 h 2275162"/>
                  <a:gd name="connsiteX82" fmla="*/ 1002257 w 2245529"/>
                  <a:gd name="connsiteY82" fmla="*/ 1398681 h 2275162"/>
                  <a:gd name="connsiteX83" fmla="*/ 1206396 w 2245529"/>
                  <a:gd name="connsiteY83" fmla="*/ 1397694 h 2275162"/>
                  <a:gd name="connsiteX84" fmla="*/ 1295954 w 2245529"/>
                  <a:gd name="connsiteY84" fmla="*/ 1419754 h 2275162"/>
                  <a:gd name="connsiteX85" fmla="*/ 1345013 w 2245529"/>
                  <a:gd name="connsiteY85" fmla="*/ 1445107 h 2275162"/>
                  <a:gd name="connsiteX86" fmla="*/ 1347318 w 2245529"/>
                  <a:gd name="connsiteY86" fmla="*/ 1442143 h 2275162"/>
                  <a:gd name="connsiteX87" fmla="*/ 1298258 w 2245529"/>
                  <a:gd name="connsiteY87" fmla="*/ 1395389 h 2275162"/>
                  <a:gd name="connsiteX88" fmla="*/ 1313734 w 2245529"/>
                  <a:gd name="connsiteY88" fmla="*/ 1379585 h 227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245529" h="2275162">
                    <a:moveTo>
                      <a:pt x="2247176" y="1939650"/>
                    </a:moveTo>
                    <a:cubicBezTo>
                      <a:pt x="2220177" y="1966320"/>
                      <a:pt x="2192849" y="1992660"/>
                      <a:pt x="2165849" y="2019330"/>
                    </a:cubicBezTo>
                    <a:cubicBezTo>
                      <a:pt x="2151033" y="2034146"/>
                      <a:pt x="2136546" y="2049292"/>
                      <a:pt x="2119754" y="2066084"/>
                    </a:cubicBezTo>
                    <a:cubicBezTo>
                      <a:pt x="2134570" y="2080572"/>
                      <a:pt x="2150374" y="2095059"/>
                      <a:pt x="2165191" y="2110205"/>
                    </a:cubicBezTo>
                    <a:cubicBezTo>
                      <a:pt x="2182642" y="2128314"/>
                      <a:pt x="2184946" y="2152020"/>
                      <a:pt x="2171776" y="2170788"/>
                    </a:cubicBezTo>
                    <a:cubicBezTo>
                      <a:pt x="2156630" y="2192189"/>
                      <a:pt x="2127985" y="2197128"/>
                      <a:pt x="2107242" y="2180995"/>
                    </a:cubicBezTo>
                    <a:cubicBezTo>
                      <a:pt x="2095718" y="2172105"/>
                      <a:pt x="2085840" y="2160910"/>
                      <a:pt x="2075633" y="2150703"/>
                    </a:cubicBezTo>
                    <a:cubicBezTo>
                      <a:pt x="2068719" y="2143789"/>
                      <a:pt x="2061804" y="2136874"/>
                      <a:pt x="2054890" y="2129631"/>
                    </a:cubicBezTo>
                    <a:cubicBezTo>
                      <a:pt x="2049622" y="2134570"/>
                      <a:pt x="2045012" y="2138850"/>
                      <a:pt x="2039415" y="2144118"/>
                    </a:cubicBezTo>
                    <a:cubicBezTo>
                      <a:pt x="1823752" y="1926150"/>
                      <a:pt x="1608089" y="1708182"/>
                      <a:pt x="1390121" y="1488239"/>
                    </a:cubicBezTo>
                    <a:cubicBezTo>
                      <a:pt x="1400987" y="1626856"/>
                      <a:pt x="1421730" y="1761193"/>
                      <a:pt x="1454655" y="1893554"/>
                    </a:cubicBezTo>
                    <a:cubicBezTo>
                      <a:pt x="1487910" y="2026244"/>
                      <a:pt x="1531043" y="2155313"/>
                      <a:pt x="1601174" y="2276150"/>
                    </a:cubicBezTo>
                    <a:cubicBezTo>
                      <a:pt x="1580761" y="2271870"/>
                      <a:pt x="1561664" y="2267918"/>
                      <a:pt x="1542567" y="2263638"/>
                    </a:cubicBezTo>
                    <a:cubicBezTo>
                      <a:pt x="1492849" y="2252773"/>
                      <a:pt x="1442802" y="2242236"/>
                      <a:pt x="1393084" y="2231371"/>
                    </a:cubicBezTo>
                    <a:cubicBezTo>
                      <a:pt x="1388804" y="2230383"/>
                      <a:pt x="1384194" y="2230383"/>
                      <a:pt x="1379585" y="2230383"/>
                    </a:cubicBezTo>
                    <a:cubicBezTo>
                      <a:pt x="1207384" y="2230383"/>
                      <a:pt x="1035182" y="2229725"/>
                      <a:pt x="862981" y="2231042"/>
                    </a:cubicBezTo>
                    <a:cubicBezTo>
                      <a:pt x="836970" y="2231371"/>
                      <a:pt x="810630" y="2239602"/>
                      <a:pt x="784618" y="2245200"/>
                    </a:cubicBezTo>
                    <a:cubicBezTo>
                      <a:pt x="737864" y="2254748"/>
                      <a:pt x="691439" y="2265284"/>
                      <a:pt x="645014" y="2275162"/>
                    </a:cubicBezTo>
                    <a:cubicBezTo>
                      <a:pt x="644026" y="2275491"/>
                      <a:pt x="642709" y="2275162"/>
                      <a:pt x="641062" y="2275162"/>
                    </a:cubicBezTo>
                    <a:cubicBezTo>
                      <a:pt x="735559" y="2109217"/>
                      <a:pt x="783960" y="1928784"/>
                      <a:pt x="819519" y="1740120"/>
                    </a:cubicBezTo>
                    <a:cubicBezTo>
                      <a:pt x="647318" y="1910346"/>
                      <a:pt x="477751" y="2078596"/>
                      <a:pt x="308513" y="2246188"/>
                    </a:cubicBezTo>
                    <a:cubicBezTo>
                      <a:pt x="265710" y="2204372"/>
                      <a:pt x="223565" y="2163215"/>
                      <a:pt x="179445" y="2120412"/>
                    </a:cubicBezTo>
                    <a:cubicBezTo>
                      <a:pt x="165287" y="2134899"/>
                      <a:pt x="151129" y="2150703"/>
                      <a:pt x="135654" y="2165520"/>
                    </a:cubicBezTo>
                    <a:cubicBezTo>
                      <a:pt x="117215" y="2183300"/>
                      <a:pt x="94497" y="2185275"/>
                      <a:pt x="75400" y="2172105"/>
                    </a:cubicBezTo>
                    <a:cubicBezTo>
                      <a:pt x="53998" y="2157288"/>
                      <a:pt x="49059" y="2128314"/>
                      <a:pt x="65193" y="2107900"/>
                    </a:cubicBezTo>
                    <a:cubicBezTo>
                      <a:pt x="74083" y="2096705"/>
                      <a:pt x="84948" y="2087157"/>
                      <a:pt x="94826" y="2076950"/>
                    </a:cubicBezTo>
                    <a:cubicBezTo>
                      <a:pt x="101740" y="2069706"/>
                      <a:pt x="108984" y="2062792"/>
                      <a:pt x="116557" y="2055219"/>
                    </a:cubicBezTo>
                    <a:cubicBezTo>
                      <a:pt x="111618" y="2049951"/>
                      <a:pt x="107338" y="2045341"/>
                      <a:pt x="102070" y="2040073"/>
                    </a:cubicBezTo>
                    <a:cubicBezTo>
                      <a:pt x="351646" y="1793131"/>
                      <a:pt x="600893" y="1546188"/>
                      <a:pt x="851457" y="1298258"/>
                    </a:cubicBezTo>
                    <a:cubicBezTo>
                      <a:pt x="855408" y="1303856"/>
                      <a:pt x="859360" y="1309124"/>
                      <a:pt x="863969" y="1315380"/>
                    </a:cubicBezTo>
                    <a:cubicBezTo>
                      <a:pt x="877469" y="1300892"/>
                      <a:pt x="891297" y="1291344"/>
                      <a:pt x="898541" y="1274552"/>
                    </a:cubicBezTo>
                    <a:cubicBezTo>
                      <a:pt x="924223" y="1214956"/>
                      <a:pt x="950893" y="1155690"/>
                      <a:pt x="977563" y="1096753"/>
                    </a:cubicBezTo>
                    <a:cubicBezTo>
                      <a:pt x="982501" y="1085888"/>
                      <a:pt x="991062" y="1076339"/>
                      <a:pt x="998635" y="1065145"/>
                    </a:cubicBezTo>
                    <a:cubicBezTo>
                      <a:pt x="955832" y="1023329"/>
                      <a:pt x="910394" y="979209"/>
                      <a:pt x="862652" y="933113"/>
                    </a:cubicBezTo>
                    <a:cubicBezTo>
                      <a:pt x="824129" y="972953"/>
                      <a:pt x="782972" y="1015427"/>
                      <a:pt x="741156" y="1058889"/>
                    </a:cubicBezTo>
                    <a:cubicBezTo>
                      <a:pt x="492897" y="807995"/>
                      <a:pt x="245955" y="559077"/>
                      <a:pt x="0" y="310818"/>
                    </a:cubicBezTo>
                    <a:cubicBezTo>
                      <a:pt x="41816" y="268015"/>
                      <a:pt x="82973" y="225541"/>
                      <a:pt x="126105" y="181091"/>
                    </a:cubicBezTo>
                    <a:cubicBezTo>
                      <a:pt x="110630" y="166275"/>
                      <a:pt x="94826" y="151458"/>
                      <a:pt x="79680" y="135983"/>
                    </a:cubicBezTo>
                    <a:cubicBezTo>
                      <a:pt x="66510" y="122813"/>
                      <a:pt x="62229" y="106350"/>
                      <a:pt x="68156" y="88241"/>
                    </a:cubicBezTo>
                    <a:cubicBezTo>
                      <a:pt x="74412" y="69473"/>
                      <a:pt x="87911" y="59595"/>
                      <a:pt x="107008" y="56961"/>
                    </a:cubicBezTo>
                    <a:cubicBezTo>
                      <a:pt x="123142" y="54986"/>
                      <a:pt x="135983" y="62229"/>
                      <a:pt x="147178" y="73424"/>
                    </a:cubicBezTo>
                    <a:cubicBezTo>
                      <a:pt x="161994" y="87911"/>
                      <a:pt x="176811" y="102399"/>
                      <a:pt x="192615" y="117874"/>
                    </a:cubicBezTo>
                    <a:cubicBezTo>
                      <a:pt x="195908" y="113264"/>
                      <a:pt x="199529" y="108325"/>
                      <a:pt x="204139" y="102070"/>
                    </a:cubicBezTo>
                    <a:cubicBezTo>
                      <a:pt x="452728" y="352963"/>
                      <a:pt x="699670" y="601881"/>
                      <a:pt x="946942" y="851457"/>
                    </a:cubicBezTo>
                    <a:cubicBezTo>
                      <a:pt x="942003" y="856725"/>
                      <a:pt x="937723" y="861335"/>
                      <a:pt x="932784" y="866603"/>
                    </a:cubicBezTo>
                    <a:cubicBezTo>
                      <a:pt x="982501" y="915004"/>
                      <a:pt x="1031561" y="962746"/>
                      <a:pt x="1081608" y="1011476"/>
                    </a:cubicBezTo>
                    <a:cubicBezTo>
                      <a:pt x="1093132" y="1003574"/>
                      <a:pt x="1106631" y="994354"/>
                      <a:pt x="1120460" y="984806"/>
                    </a:cubicBezTo>
                    <a:cubicBezTo>
                      <a:pt x="1135606" y="995013"/>
                      <a:pt x="1150093" y="1005220"/>
                      <a:pt x="1165568" y="1015756"/>
                    </a:cubicBezTo>
                    <a:cubicBezTo>
                      <a:pt x="1214627" y="965380"/>
                      <a:pt x="1263357" y="915333"/>
                      <a:pt x="1313404" y="863969"/>
                    </a:cubicBezTo>
                    <a:cubicBezTo>
                      <a:pt x="1273235" y="825117"/>
                      <a:pt x="1231419" y="784289"/>
                      <a:pt x="1189275" y="743461"/>
                    </a:cubicBezTo>
                    <a:cubicBezTo>
                      <a:pt x="1188616" y="741486"/>
                      <a:pt x="1187958" y="739839"/>
                      <a:pt x="1187299" y="737864"/>
                    </a:cubicBezTo>
                    <a:cubicBezTo>
                      <a:pt x="1191579" y="735559"/>
                      <a:pt x="1196518" y="733913"/>
                      <a:pt x="1199811" y="730620"/>
                    </a:cubicBezTo>
                    <a:cubicBezTo>
                      <a:pt x="1443461" y="490592"/>
                      <a:pt x="1686452" y="249906"/>
                      <a:pt x="1929443" y="9219"/>
                    </a:cubicBezTo>
                    <a:cubicBezTo>
                      <a:pt x="1932407" y="6256"/>
                      <a:pt x="1935370" y="2963"/>
                      <a:pt x="1938333" y="0"/>
                    </a:cubicBezTo>
                    <a:cubicBezTo>
                      <a:pt x="1938992" y="0"/>
                      <a:pt x="1939979" y="0"/>
                      <a:pt x="1940638" y="0"/>
                    </a:cubicBezTo>
                    <a:cubicBezTo>
                      <a:pt x="1941955" y="1976"/>
                      <a:pt x="1943272" y="4280"/>
                      <a:pt x="1945248" y="6256"/>
                    </a:cubicBezTo>
                    <a:cubicBezTo>
                      <a:pt x="1983771" y="45437"/>
                      <a:pt x="2022294" y="84290"/>
                      <a:pt x="2061146" y="123142"/>
                    </a:cubicBezTo>
                    <a:cubicBezTo>
                      <a:pt x="2062463" y="124459"/>
                      <a:pt x="2063780" y="125117"/>
                      <a:pt x="2066743" y="127093"/>
                    </a:cubicBezTo>
                    <a:cubicBezTo>
                      <a:pt x="2082218" y="110959"/>
                      <a:pt x="2096706" y="94826"/>
                      <a:pt x="2112510" y="79680"/>
                    </a:cubicBezTo>
                    <a:cubicBezTo>
                      <a:pt x="2134241" y="59266"/>
                      <a:pt x="2166837" y="62888"/>
                      <a:pt x="2182971" y="87253"/>
                    </a:cubicBezTo>
                    <a:cubicBezTo>
                      <a:pt x="2195483" y="106021"/>
                      <a:pt x="2192519" y="129069"/>
                      <a:pt x="2174410" y="147507"/>
                    </a:cubicBezTo>
                    <a:cubicBezTo>
                      <a:pt x="2159923" y="162653"/>
                      <a:pt x="2145106" y="177469"/>
                      <a:pt x="2130290" y="192615"/>
                    </a:cubicBezTo>
                    <a:cubicBezTo>
                      <a:pt x="2134899" y="197554"/>
                      <a:pt x="2139509" y="202163"/>
                      <a:pt x="2144119" y="207432"/>
                    </a:cubicBezTo>
                    <a:cubicBezTo>
                      <a:pt x="1894542" y="454703"/>
                      <a:pt x="1645295" y="701316"/>
                      <a:pt x="1396048" y="948588"/>
                    </a:cubicBezTo>
                    <a:cubicBezTo>
                      <a:pt x="1390450" y="943320"/>
                      <a:pt x="1385841" y="938710"/>
                      <a:pt x="1379914" y="933113"/>
                    </a:cubicBezTo>
                    <a:cubicBezTo>
                      <a:pt x="1335135" y="979538"/>
                      <a:pt x="1290356" y="1025305"/>
                      <a:pt x="1247553" y="1069425"/>
                    </a:cubicBezTo>
                    <a:cubicBezTo>
                      <a:pt x="1252821" y="1077327"/>
                      <a:pt x="1259736" y="1085559"/>
                      <a:pt x="1264016" y="1095107"/>
                    </a:cubicBezTo>
                    <a:cubicBezTo>
                      <a:pt x="1289698" y="1152068"/>
                      <a:pt x="1315709" y="1209030"/>
                      <a:pt x="1340074" y="1266650"/>
                    </a:cubicBezTo>
                    <a:cubicBezTo>
                      <a:pt x="1348635" y="1287063"/>
                      <a:pt x="1364110" y="1300234"/>
                      <a:pt x="1380902" y="1318014"/>
                    </a:cubicBezTo>
                    <a:cubicBezTo>
                      <a:pt x="1422717" y="1274881"/>
                      <a:pt x="1464204" y="1232407"/>
                      <a:pt x="1506019" y="1189274"/>
                    </a:cubicBezTo>
                    <a:cubicBezTo>
                      <a:pt x="1509970" y="1193555"/>
                      <a:pt x="1512275" y="1196518"/>
                      <a:pt x="1514909" y="1199152"/>
                    </a:cubicBezTo>
                    <a:cubicBezTo>
                      <a:pt x="1756254" y="1442802"/>
                      <a:pt x="1997270" y="1686122"/>
                      <a:pt x="2238615" y="1929443"/>
                    </a:cubicBezTo>
                    <a:cubicBezTo>
                      <a:pt x="2241578" y="1932406"/>
                      <a:pt x="2244871" y="1934711"/>
                      <a:pt x="2247834" y="1937345"/>
                    </a:cubicBezTo>
                    <a:cubicBezTo>
                      <a:pt x="2247176" y="1938333"/>
                      <a:pt x="2247176" y="1938991"/>
                      <a:pt x="2247176" y="1939650"/>
                    </a:cubicBezTo>
                    <a:close/>
                    <a:moveTo>
                      <a:pt x="1313734" y="1379585"/>
                    </a:moveTo>
                    <a:cubicBezTo>
                      <a:pt x="1289369" y="1355878"/>
                      <a:pt x="1265662" y="1332501"/>
                      <a:pt x="1241626" y="1309453"/>
                    </a:cubicBezTo>
                    <a:cubicBezTo>
                      <a:pt x="1239322" y="1307148"/>
                      <a:pt x="1234712" y="1306819"/>
                      <a:pt x="1231419" y="1306490"/>
                    </a:cubicBezTo>
                    <a:cubicBezTo>
                      <a:pt x="1157995" y="1306490"/>
                      <a:pt x="1084900" y="1306490"/>
                      <a:pt x="1011476" y="1306490"/>
                    </a:cubicBezTo>
                    <a:cubicBezTo>
                      <a:pt x="1007854" y="1306490"/>
                      <a:pt x="1003245" y="1307148"/>
                      <a:pt x="1001269" y="1309124"/>
                    </a:cubicBezTo>
                    <a:cubicBezTo>
                      <a:pt x="977892" y="1332501"/>
                      <a:pt x="955173" y="1356207"/>
                      <a:pt x="930479" y="1381560"/>
                    </a:cubicBezTo>
                    <a:cubicBezTo>
                      <a:pt x="937393" y="1387816"/>
                      <a:pt x="945625" y="1394072"/>
                      <a:pt x="952210" y="1401645"/>
                    </a:cubicBezTo>
                    <a:cubicBezTo>
                      <a:pt x="959124" y="1409547"/>
                      <a:pt x="965051" y="1411193"/>
                      <a:pt x="974929" y="1405596"/>
                    </a:cubicBezTo>
                    <a:cubicBezTo>
                      <a:pt x="982831" y="1401316"/>
                      <a:pt x="993038" y="1398681"/>
                      <a:pt x="1002257" y="1398681"/>
                    </a:cubicBezTo>
                    <a:cubicBezTo>
                      <a:pt x="1070413" y="1398023"/>
                      <a:pt x="1138240" y="1399669"/>
                      <a:pt x="1206396" y="1397694"/>
                    </a:cubicBezTo>
                    <a:cubicBezTo>
                      <a:pt x="1238992" y="1396706"/>
                      <a:pt x="1268296" y="1402303"/>
                      <a:pt x="1295954" y="1419754"/>
                    </a:cubicBezTo>
                    <a:cubicBezTo>
                      <a:pt x="1311429" y="1429632"/>
                      <a:pt x="1328550" y="1436875"/>
                      <a:pt x="1345013" y="1445107"/>
                    </a:cubicBezTo>
                    <a:cubicBezTo>
                      <a:pt x="1345671" y="1444119"/>
                      <a:pt x="1346659" y="1443131"/>
                      <a:pt x="1347318" y="1442143"/>
                    </a:cubicBezTo>
                    <a:cubicBezTo>
                      <a:pt x="1331184" y="1426668"/>
                      <a:pt x="1314721" y="1411193"/>
                      <a:pt x="1298258" y="1395389"/>
                    </a:cubicBezTo>
                    <a:cubicBezTo>
                      <a:pt x="1303527" y="1390450"/>
                      <a:pt x="1307807" y="1385840"/>
                      <a:pt x="1313734" y="1379585"/>
                    </a:cubicBezTo>
                    <a:close/>
                  </a:path>
                </a:pathLst>
              </a:custGeom>
              <a:grpFill/>
              <a:ln w="3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3703EE2-F8E6-4BB9-B578-9DC94627EF7F}"/>
                  </a:ext>
                </a:extLst>
              </p:cNvPr>
              <p:cNvSpPr/>
              <p:nvPr/>
            </p:nvSpPr>
            <p:spPr>
              <a:xfrm>
                <a:off x="827047" y="2289577"/>
                <a:ext cx="1027280" cy="563029"/>
              </a:xfrm>
              <a:custGeom>
                <a:avLst/>
                <a:gdLst>
                  <a:gd name="connsiteX0" fmla="*/ 1030573 w 1027280"/>
                  <a:gd name="connsiteY0" fmla="*/ 54821 h 563028"/>
                  <a:gd name="connsiteX1" fmla="*/ 1030573 w 1027280"/>
                  <a:gd name="connsiteY1" fmla="*/ 518414 h 563028"/>
                  <a:gd name="connsiteX2" fmla="*/ 943320 w 1027280"/>
                  <a:gd name="connsiteY2" fmla="*/ 537182 h 563028"/>
                  <a:gd name="connsiteX3" fmla="*/ 827751 w 1027280"/>
                  <a:gd name="connsiteY3" fmla="*/ 561547 h 563028"/>
                  <a:gd name="connsiteX4" fmla="*/ 798776 w 1027280"/>
                  <a:gd name="connsiteY4" fmla="*/ 564181 h 563028"/>
                  <a:gd name="connsiteX5" fmla="*/ 709548 w 1027280"/>
                  <a:gd name="connsiteY5" fmla="*/ 564181 h 563028"/>
                  <a:gd name="connsiteX6" fmla="*/ 709548 w 1027280"/>
                  <a:gd name="connsiteY6" fmla="*/ 549035 h 563028"/>
                  <a:gd name="connsiteX7" fmla="*/ 709877 w 1027280"/>
                  <a:gd name="connsiteY7" fmla="*/ 234266 h 563028"/>
                  <a:gd name="connsiteX8" fmla="*/ 698024 w 1027280"/>
                  <a:gd name="connsiteY8" fmla="*/ 213194 h 563028"/>
                  <a:gd name="connsiteX9" fmla="*/ 315428 w 1027280"/>
                  <a:gd name="connsiteY9" fmla="*/ 224718 h 563028"/>
                  <a:gd name="connsiteX10" fmla="*/ 306209 w 1027280"/>
                  <a:gd name="connsiteY10" fmla="*/ 241839 h 563028"/>
                  <a:gd name="connsiteX11" fmla="*/ 306538 w 1027280"/>
                  <a:gd name="connsiteY11" fmla="*/ 549694 h 563028"/>
                  <a:gd name="connsiteX12" fmla="*/ 306538 w 1027280"/>
                  <a:gd name="connsiteY12" fmla="*/ 564510 h 563028"/>
                  <a:gd name="connsiteX13" fmla="*/ 190969 w 1027280"/>
                  <a:gd name="connsiteY13" fmla="*/ 559242 h 563028"/>
                  <a:gd name="connsiteX14" fmla="*/ 12841 w 1027280"/>
                  <a:gd name="connsiteY14" fmla="*/ 521378 h 563028"/>
                  <a:gd name="connsiteX15" fmla="*/ 329 w 1027280"/>
                  <a:gd name="connsiteY15" fmla="*/ 518414 h 563028"/>
                  <a:gd name="connsiteX16" fmla="*/ 329 w 1027280"/>
                  <a:gd name="connsiteY16" fmla="*/ 506890 h 563028"/>
                  <a:gd name="connsiteX17" fmla="*/ 0 w 1027280"/>
                  <a:gd name="connsiteY17" fmla="*/ 66016 h 563028"/>
                  <a:gd name="connsiteX18" fmla="*/ 12182 w 1027280"/>
                  <a:gd name="connsiteY18" fmla="*/ 51858 h 563028"/>
                  <a:gd name="connsiteX19" fmla="*/ 243979 w 1027280"/>
                  <a:gd name="connsiteY19" fmla="*/ 1482 h 563028"/>
                  <a:gd name="connsiteX20" fmla="*/ 259783 w 1027280"/>
                  <a:gd name="connsiteY20" fmla="*/ 165 h 563028"/>
                  <a:gd name="connsiteX21" fmla="*/ 774082 w 1027280"/>
                  <a:gd name="connsiteY21" fmla="*/ 823 h 563028"/>
                  <a:gd name="connsiteX22" fmla="*/ 850140 w 1027280"/>
                  <a:gd name="connsiteY22" fmla="*/ 14652 h 563028"/>
                  <a:gd name="connsiteX23" fmla="*/ 1024646 w 1027280"/>
                  <a:gd name="connsiteY23" fmla="*/ 53175 h 563028"/>
                  <a:gd name="connsiteX24" fmla="*/ 1030573 w 1027280"/>
                  <a:gd name="connsiteY24" fmla="*/ 54821 h 56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280" h="563028">
                    <a:moveTo>
                      <a:pt x="1030573" y="54821"/>
                    </a:moveTo>
                    <a:cubicBezTo>
                      <a:pt x="1030573" y="209242"/>
                      <a:pt x="1030573" y="363335"/>
                      <a:pt x="1030573" y="518414"/>
                    </a:cubicBezTo>
                    <a:cubicBezTo>
                      <a:pt x="1001598" y="524670"/>
                      <a:pt x="972295" y="530926"/>
                      <a:pt x="943320" y="537182"/>
                    </a:cubicBezTo>
                    <a:cubicBezTo>
                      <a:pt x="904797" y="545413"/>
                      <a:pt x="866274" y="553645"/>
                      <a:pt x="827751" y="561547"/>
                    </a:cubicBezTo>
                    <a:cubicBezTo>
                      <a:pt x="818202" y="563522"/>
                      <a:pt x="808325" y="564181"/>
                      <a:pt x="798776" y="564181"/>
                    </a:cubicBezTo>
                    <a:cubicBezTo>
                      <a:pt x="769472" y="564510"/>
                      <a:pt x="740169" y="564181"/>
                      <a:pt x="709548" y="564181"/>
                    </a:cubicBezTo>
                    <a:cubicBezTo>
                      <a:pt x="709548" y="558584"/>
                      <a:pt x="709548" y="553645"/>
                      <a:pt x="709548" y="549035"/>
                    </a:cubicBezTo>
                    <a:cubicBezTo>
                      <a:pt x="709548" y="444002"/>
                      <a:pt x="709548" y="339299"/>
                      <a:pt x="709877" y="234266"/>
                    </a:cubicBezTo>
                    <a:cubicBezTo>
                      <a:pt x="709877" y="224059"/>
                      <a:pt x="707243" y="218132"/>
                      <a:pt x="698024" y="213194"/>
                    </a:cubicBezTo>
                    <a:cubicBezTo>
                      <a:pt x="568297" y="144708"/>
                      <a:pt x="440875" y="148001"/>
                      <a:pt x="315428" y="224718"/>
                    </a:cubicBezTo>
                    <a:cubicBezTo>
                      <a:pt x="308513" y="228998"/>
                      <a:pt x="306209" y="233937"/>
                      <a:pt x="306209" y="241839"/>
                    </a:cubicBezTo>
                    <a:cubicBezTo>
                      <a:pt x="306538" y="344567"/>
                      <a:pt x="306538" y="446966"/>
                      <a:pt x="306538" y="549694"/>
                    </a:cubicBezTo>
                    <a:cubicBezTo>
                      <a:pt x="306538" y="553974"/>
                      <a:pt x="306538" y="558584"/>
                      <a:pt x="306538" y="564510"/>
                    </a:cubicBezTo>
                    <a:cubicBezTo>
                      <a:pt x="267356" y="562205"/>
                      <a:pt x="229163" y="567803"/>
                      <a:pt x="190969" y="559242"/>
                    </a:cubicBezTo>
                    <a:cubicBezTo>
                      <a:pt x="131703" y="545743"/>
                      <a:pt x="72107" y="533889"/>
                      <a:pt x="12841" y="521378"/>
                    </a:cubicBezTo>
                    <a:cubicBezTo>
                      <a:pt x="8890" y="520390"/>
                      <a:pt x="4939" y="519402"/>
                      <a:pt x="329" y="518414"/>
                    </a:cubicBezTo>
                    <a:cubicBezTo>
                      <a:pt x="329" y="514463"/>
                      <a:pt x="329" y="510841"/>
                      <a:pt x="329" y="506890"/>
                    </a:cubicBezTo>
                    <a:cubicBezTo>
                      <a:pt x="329" y="360042"/>
                      <a:pt x="329" y="212864"/>
                      <a:pt x="0" y="66016"/>
                    </a:cubicBezTo>
                    <a:cubicBezTo>
                      <a:pt x="0" y="56468"/>
                      <a:pt x="2963" y="53834"/>
                      <a:pt x="12182" y="51858"/>
                    </a:cubicBezTo>
                    <a:cubicBezTo>
                      <a:pt x="89558" y="35395"/>
                      <a:pt x="166604" y="18274"/>
                      <a:pt x="243979" y="1482"/>
                    </a:cubicBezTo>
                    <a:cubicBezTo>
                      <a:pt x="248918" y="494"/>
                      <a:pt x="254515" y="165"/>
                      <a:pt x="259783" y="165"/>
                    </a:cubicBezTo>
                    <a:cubicBezTo>
                      <a:pt x="431326" y="165"/>
                      <a:pt x="602539" y="-494"/>
                      <a:pt x="774082" y="823"/>
                    </a:cubicBezTo>
                    <a:cubicBezTo>
                      <a:pt x="799435" y="1152"/>
                      <a:pt x="824788" y="9384"/>
                      <a:pt x="850140" y="14652"/>
                    </a:cubicBezTo>
                    <a:cubicBezTo>
                      <a:pt x="908419" y="27164"/>
                      <a:pt x="966697" y="40334"/>
                      <a:pt x="1024646" y="53175"/>
                    </a:cubicBezTo>
                    <a:cubicBezTo>
                      <a:pt x="1026293" y="52846"/>
                      <a:pt x="1028268" y="53834"/>
                      <a:pt x="1030573" y="54821"/>
                    </a:cubicBezTo>
                    <a:close/>
                  </a:path>
                </a:pathLst>
              </a:custGeom>
              <a:grpFill/>
              <a:ln w="3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44">
              <a:extLst>
                <a:ext uri="{FF2B5EF4-FFF2-40B4-BE49-F238E27FC236}">
                  <a16:creationId xmlns:a16="http://schemas.microsoft.com/office/drawing/2014/main" id="{B16CE34A-0D61-4995-8925-6FBA8C4C223F}"/>
                </a:ext>
              </a:extLst>
            </p:cNvPr>
            <p:cNvGrpSpPr/>
            <p:nvPr/>
          </p:nvGrpSpPr>
          <p:grpSpPr>
            <a:xfrm>
              <a:off x="1131271" y="3693663"/>
              <a:ext cx="1062978" cy="1831686"/>
              <a:chOff x="2288264" y="839989"/>
              <a:chExt cx="1356160" cy="2336888"/>
            </a:xfrm>
            <a:solidFill>
              <a:schemeClr val="accent2"/>
            </a:solidFill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3EF571-3F9D-4BA1-876D-4ADE60572031}"/>
                  </a:ext>
                </a:extLst>
              </p:cNvPr>
              <p:cNvSpPr/>
              <p:nvPr/>
            </p:nvSpPr>
            <p:spPr>
              <a:xfrm>
                <a:off x="2444556" y="839989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CEC62A8-2764-42E4-810C-8AB31F6623DB}"/>
                  </a:ext>
                </a:extLst>
              </p:cNvPr>
              <p:cNvSpPr/>
              <p:nvPr/>
            </p:nvSpPr>
            <p:spPr>
              <a:xfrm>
                <a:off x="2288264" y="1793293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EAFE890-F626-4378-96F7-487557054510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A6124A2-F94C-4661-9BFB-B35593383DC6}"/>
                </a:ext>
              </a:extLst>
            </p:cNvPr>
            <p:cNvGrpSpPr/>
            <p:nvPr/>
          </p:nvGrpSpPr>
          <p:grpSpPr>
            <a:xfrm>
              <a:off x="5015051" y="3824033"/>
              <a:ext cx="1256542" cy="1019770"/>
              <a:chOff x="2002422" y="1255190"/>
              <a:chExt cx="6189146" cy="5022917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BDAB3C2-33E9-4911-8B94-8ADB42242935}"/>
                  </a:ext>
                </a:extLst>
              </p:cNvPr>
              <p:cNvGrpSpPr/>
              <p:nvPr/>
            </p:nvGrpSpPr>
            <p:grpSpPr>
              <a:xfrm>
                <a:off x="4066220" y="1255190"/>
                <a:ext cx="2502860" cy="4993119"/>
                <a:chOff x="4066220" y="1255190"/>
                <a:chExt cx="2502860" cy="4993119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1263699-6B90-4109-85BF-CF18C5FD19BE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CFDA2E4-15A6-4367-B679-A0593D9EF9E5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F8BE2EA-2C2E-4F2F-9EBC-36AB34C46DF7}"/>
                  </a:ext>
                </a:extLst>
              </p:cNvPr>
              <p:cNvGrpSpPr/>
              <p:nvPr/>
            </p:nvGrpSpPr>
            <p:grpSpPr>
              <a:xfrm>
                <a:off x="7007595" y="3916121"/>
                <a:ext cx="1183973" cy="2361986"/>
                <a:chOff x="4066220" y="1255190"/>
                <a:chExt cx="2502860" cy="4993119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A0DE7B59-D30E-4EA7-B33D-A0210621B9D5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C7281268-0D31-4FB2-9068-253ED99F125D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2D8BC83-BD20-4C1D-8B0F-1DFCCCCE6A1D}"/>
                  </a:ext>
                </a:extLst>
              </p:cNvPr>
              <p:cNvGrpSpPr/>
              <p:nvPr/>
            </p:nvGrpSpPr>
            <p:grpSpPr>
              <a:xfrm>
                <a:off x="2002422" y="2928902"/>
                <a:ext cx="1678828" cy="3349205"/>
                <a:chOff x="4066220" y="1255190"/>
                <a:chExt cx="2502860" cy="4993119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A237394E-734F-4A76-A2EA-9201362DEFE3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6EEBC48E-4564-429F-B077-161A162482D5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487767C-C0A3-4C76-83F8-55B1F03ADE93}"/>
                </a:ext>
              </a:extLst>
            </p:cNvPr>
            <p:cNvGrpSpPr/>
            <p:nvPr/>
          </p:nvGrpSpPr>
          <p:grpSpPr>
            <a:xfrm flipH="1">
              <a:off x="4129692" y="3676458"/>
              <a:ext cx="971597" cy="634953"/>
              <a:chOff x="3701158" y="1889932"/>
              <a:chExt cx="6119387" cy="399910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D8C3624-9E1C-426C-AEE3-4F2301C6A833}"/>
                  </a:ext>
                </a:extLst>
              </p:cNvPr>
              <p:cNvSpPr/>
              <p:nvPr/>
            </p:nvSpPr>
            <p:spPr>
              <a:xfrm>
                <a:off x="3701158" y="1889932"/>
                <a:ext cx="2460970" cy="2327944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573CFD3-1DB4-4284-AC71-663D42CE613B}"/>
                  </a:ext>
                </a:extLst>
              </p:cNvPr>
              <p:cNvSpPr/>
              <p:nvPr/>
            </p:nvSpPr>
            <p:spPr>
              <a:xfrm>
                <a:off x="8127297" y="3417018"/>
                <a:ext cx="1693248" cy="1601714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13215B3-625F-4C1C-BD0B-E43A31E462D3}"/>
                  </a:ext>
                </a:extLst>
              </p:cNvPr>
              <p:cNvSpPr/>
              <p:nvPr/>
            </p:nvSpPr>
            <p:spPr>
              <a:xfrm>
                <a:off x="5184100" y="4038715"/>
                <a:ext cx="1956062" cy="1850326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9" name="Graphic 69">
              <a:extLst>
                <a:ext uri="{FF2B5EF4-FFF2-40B4-BE49-F238E27FC236}">
                  <a16:creationId xmlns:a16="http://schemas.microsoft.com/office/drawing/2014/main" id="{DE00DE9C-6F3A-4A41-9944-319AB811C73B}"/>
                </a:ext>
              </a:extLst>
            </p:cNvPr>
            <p:cNvGrpSpPr/>
            <p:nvPr/>
          </p:nvGrpSpPr>
          <p:grpSpPr>
            <a:xfrm rot="20498478">
              <a:off x="3143752" y="4858418"/>
              <a:ext cx="804413" cy="439314"/>
              <a:chOff x="9371328" y="93647"/>
              <a:chExt cx="1361617" cy="743620"/>
            </a:xfrm>
            <a:solidFill>
              <a:schemeClr val="accent3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5E08C-74E8-49DC-88C8-936B94333F6D}"/>
                  </a:ext>
                </a:extLst>
              </p:cNvPr>
              <p:cNvSpPr/>
              <p:nvPr/>
            </p:nvSpPr>
            <p:spPr>
              <a:xfrm>
                <a:off x="9371328" y="93647"/>
                <a:ext cx="1042252" cy="614080"/>
              </a:xfrm>
              <a:custGeom>
                <a:avLst/>
                <a:gdLst>
                  <a:gd name="connsiteX0" fmla="*/ 1021892 w 1042252"/>
                  <a:gd name="connsiteY0" fmla="*/ 415961 h 614080"/>
                  <a:gd name="connsiteX1" fmla="*/ 827582 w 1042252"/>
                  <a:gd name="connsiteY1" fmla="*/ 396911 h 614080"/>
                  <a:gd name="connsiteX2" fmla="*/ 588505 w 1042252"/>
                  <a:gd name="connsiteY2" fmla="*/ 548358 h 614080"/>
                  <a:gd name="connsiteX3" fmla="*/ 583742 w 1042252"/>
                  <a:gd name="connsiteY3" fmla="*/ 614081 h 614080"/>
                  <a:gd name="connsiteX4" fmla="*/ 363715 w 1042252"/>
                  <a:gd name="connsiteY4" fmla="*/ 614081 h 614080"/>
                  <a:gd name="connsiteX5" fmla="*/ 239890 w 1042252"/>
                  <a:gd name="connsiteY5" fmla="*/ 472158 h 614080"/>
                  <a:gd name="connsiteX6" fmla="*/ 74155 w 1042252"/>
                  <a:gd name="connsiteY6" fmla="*/ 551216 h 614080"/>
                  <a:gd name="connsiteX7" fmla="*/ 12242 w 1042252"/>
                  <a:gd name="connsiteY7" fmla="*/ 257846 h 614080"/>
                  <a:gd name="connsiteX8" fmla="*/ 257987 w 1042252"/>
                  <a:gd name="connsiteY8" fmla="*/ 257846 h 614080"/>
                  <a:gd name="connsiteX9" fmla="*/ 349427 w 1042252"/>
                  <a:gd name="connsiteY9" fmla="*/ 187361 h 614080"/>
                  <a:gd name="connsiteX10" fmla="*/ 418960 w 1042252"/>
                  <a:gd name="connsiteY10" fmla="*/ 131163 h 614080"/>
                  <a:gd name="connsiteX11" fmla="*/ 556120 w 1042252"/>
                  <a:gd name="connsiteY11" fmla="*/ 124496 h 614080"/>
                  <a:gd name="connsiteX12" fmla="*/ 654227 w 1042252"/>
                  <a:gd name="connsiteY12" fmla="*/ 150213 h 614080"/>
                  <a:gd name="connsiteX13" fmla="*/ 598982 w 1042252"/>
                  <a:gd name="connsiteY13" fmla="*/ 95921 h 614080"/>
                  <a:gd name="connsiteX14" fmla="*/ 165595 w 1042252"/>
                  <a:gd name="connsiteY14" fmla="*/ 94968 h 614080"/>
                  <a:gd name="connsiteX15" fmla="*/ 116065 w 1042252"/>
                  <a:gd name="connsiteY15" fmla="*/ 117828 h 614080"/>
                  <a:gd name="connsiteX16" fmla="*/ 68440 w 1042252"/>
                  <a:gd name="connsiteY16" fmla="*/ 117828 h 614080"/>
                  <a:gd name="connsiteX17" fmla="*/ 77965 w 1042252"/>
                  <a:gd name="connsiteY17" fmla="*/ 66393 h 614080"/>
                  <a:gd name="connsiteX18" fmla="*/ 179882 w 1042252"/>
                  <a:gd name="connsiteY18" fmla="*/ 32103 h 614080"/>
                  <a:gd name="connsiteX19" fmla="*/ 627557 w 1042252"/>
                  <a:gd name="connsiteY19" fmla="*/ 35913 h 614080"/>
                  <a:gd name="connsiteX20" fmla="*/ 706615 w 1042252"/>
                  <a:gd name="connsiteY20" fmla="*/ 84491 h 614080"/>
                  <a:gd name="connsiteX21" fmla="*/ 706615 w 1042252"/>
                  <a:gd name="connsiteY21" fmla="*/ 42581 h 614080"/>
                  <a:gd name="connsiteX22" fmla="*/ 741857 w 1042252"/>
                  <a:gd name="connsiteY22" fmla="*/ 671 h 614080"/>
                  <a:gd name="connsiteX23" fmla="*/ 994270 w 1042252"/>
                  <a:gd name="connsiteY23" fmla="*/ 671 h 614080"/>
                  <a:gd name="connsiteX24" fmla="*/ 1033322 w 1042252"/>
                  <a:gd name="connsiteY24" fmla="*/ 64488 h 614080"/>
                  <a:gd name="connsiteX25" fmla="*/ 1011415 w 1042252"/>
                  <a:gd name="connsiteY25" fmla="*/ 190218 h 614080"/>
                  <a:gd name="connsiteX26" fmla="*/ 1002842 w 1042252"/>
                  <a:gd name="connsiteY26" fmla="*/ 274991 h 614080"/>
                  <a:gd name="connsiteX27" fmla="*/ 1019035 w 1042252"/>
                  <a:gd name="connsiteY27" fmla="*/ 362621 h 614080"/>
                  <a:gd name="connsiteX28" fmla="*/ 1021892 w 1042252"/>
                  <a:gd name="connsiteY28" fmla="*/ 415961 h 614080"/>
                  <a:gd name="connsiteX29" fmla="*/ 983792 w 1042252"/>
                  <a:gd name="connsiteY29" fmla="*/ 66393 h 614080"/>
                  <a:gd name="connsiteX30" fmla="*/ 796150 w 1042252"/>
                  <a:gd name="connsiteY30" fmla="*/ 65441 h 614080"/>
                  <a:gd name="connsiteX31" fmla="*/ 753287 w 1042252"/>
                  <a:gd name="connsiteY31" fmla="*/ 114971 h 614080"/>
                  <a:gd name="connsiteX32" fmla="*/ 789482 w 1042252"/>
                  <a:gd name="connsiteY32" fmla="*/ 273086 h 614080"/>
                  <a:gd name="connsiteX33" fmla="*/ 846632 w 1042252"/>
                  <a:gd name="connsiteY33" fmla="*/ 281658 h 614080"/>
                  <a:gd name="connsiteX34" fmla="*/ 839965 w 1042252"/>
                  <a:gd name="connsiteY34" fmla="*/ 299756 h 614080"/>
                  <a:gd name="connsiteX35" fmla="*/ 823772 w 1042252"/>
                  <a:gd name="connsiteY35" fmla="*/ 338808 h 614080"/>
                  <a:gd name="connsiteX36" fmla="*/ 860920 w 1042252"/>
                  <a:gd name="connsiteY36" fmla="*/ 351191 h 614080"/>
                  <a:gd name="connsiteX37" fmla="*/ 901877 w 1042252"/>
                  <a:gd name="connsiteY37" fmla="*/ 320711 h 614080"/>
                  <a:gd name="connsiteX38" fmla="*/ 850442 w 1042252"/>
                  <a:gd name="connsiteY38" fmla="*/ 241653 h 614080"/>
                  <a:gd name="connsiteX39" fmla="*/ 904735 w 1042252"/>
                  <a:gd name="connsiteY39" fmla="*/ 199743 h 614080"/>
                  <a:gd name="connsiteX40" fmla="*/ 899020 w 1042252"/>
                  <a:gd name="connsiteY40" fmla="*/ 235938 h 614080"/>
                  <a:gd name="connsiteX41" fmla="*/ 909497 w 1042252"/>
                  <a:gd name="connsiteY41" fmla="*/ 248321 h 614080"/>
                  <a:gd name="connsiteX42" fmla="*/ 963790 w 1042252"/>
                  <a:gd name="connsiteY42" fmla="*/ 210221 h 614080"/>
                  <a:gd name="connsiteX43" fmla="*/ 983792 w 1042252"/>
                  <a:gd name="connsiteY43" fmla="*/ 66393 h 61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42252" h="614080">
                    <a:moveTo>
                      <a:pt x="1021892" y="415961"/>
                    </a:moveTo>
                    <a:cubicBezTo>
                      <a:pt x="952360" y="417866"/>
                      <a:pt x="892352" y="429296"/>
                      <a:pt x="827582" y="396911"/>
                    </a:cubicBezTo>
                    <a:cubicBezTo>
                      <a:pt x="726617" y="346428"/>
                      <a:pt x="602792" y="429296"/>
                      <a:pt x="588505" y="548358"/>
                    </a:cubicBezTo>
                    <a:cubicBezTo>
                      <a:pt x="585647" y="568361"/>
                      <a:pt x="585647" y="589316"/>
                      <a:pt x="583742" y="614081"/>
                    </a:cubicBezTo>
                    <a:cubicBezTo>
                      <a:pt x="510400" y="614081"/>
                      <a:pt x="438010" y="614081"/>
                      <a:pt x="363715" y="614081"/>
                    </a:cubicBezTo>
                    <a:cubicBezTo>
                      <a:pt x="353237" y="541691"/>
                      <a:pt x="317995" y="488351"/>
                      <a:pt x="239890" y="472158"/>
                    </a:cubicBezTo>
                    <a:cubicBezTo>
                      <a:pt x="164642" y="456918"/>
                      <a:pt x="111302" y="490256"/>
                      <a:pt x="74155" y="551216"/>
                    </a:cubicBezTo>
                    <a:cubicBezTo>
                      <a:pt x="-21095" y="472158"/>
                      <a:pt x="-2998" y="369288"/>
                      <a:pt x="12242" y="257846"/>
                    </a:cubicBezTo>
                    <a:cubicBezTo>
                      <a:pt x="94157" y="257846"/>
                      <a:pt x="176072" y="257846"/>
                      <a:pt x="257987" y="257846"/>
                    </a:cubicBezTo>
                    <a:cubicBezTo>
                      <a:pt x="330377" y="257846"/>
                      <a:pt x="332282" y="258798"/>
                      <a:pt x="349427" y="187361"/>
                    </a:cubicBezTo>
                    <a:cubicBezTo>
                      <a:pt x="358952" y="148308"/>
                      <a:pt x="373240" y="128306"/>
                      <a:pt x="418960" y="131163"/>
                    </a:cubicBezTo>
                    <a:cubicBezTo>
                      <a:pt x="464680" y="134973"/>
                      <a:pt x="510400" y="122591"/>
                      <a:pt x="556120" y="124496"/>
                    </a:cubicBezTo>
                    <a:cubicBezTo>
                      <a:pt x="586600" y="125448"/>
                      <a:pt x="617080" y="139736"/>
                      <a:pt x="654227" y="150213"/>
                    </a:cubicBezTo>
                    <a:cubicBezTo>
                      <a:pt x="644702" y="128306"/>
                      <a:pt x="640892" y="95921"/>
                      <a:pt x="598982" y="95921"/>
                    </a:cubicBezTo>
                    <a:cubicBezTo>
                      <a:pt x="454202" y="94968"/>
                      <a:pt x="310375" y="94016"/>
                      <a:pt x="165595" y="94968"/>
                    </a:cubicBezTo>
                    <a:cubicBezTo>
                      <a:pt x="148450" y="94968"/>
                      <a:pt x="131305" y="108303"/>
                      <a:pt x="116065" y="117828"/>
                    </a:cubicBezTo>
                    <a:cubicBezTo>
                      <a:pt x="98920" y="128306"/>
                      <a:pt x="85585" y="141641"/>
                      <a:pt x="68440" y="117828"/>
                    </a:cubicBezTo>
                    <a:cubicBezTo>
                      <a:pt x="52247" y="95921"/>
                      <a:pt x="57010" y="75918"/>
                      <a:pt x="77965" y="66393"/>
                    </a:cubicBezTo>
                    <a:cubicBezTo>
                      <a:pt x="110350" y="51153"/>
                      <a:pt x="145592" y="33056"/>
                      <a:pt x="179882" y="32103"/>
                    </a:cubicBezTo>
                    <a:cubicBezTo>
                      <a:pt x="329425" y="29246"/>
                      <a:pt x="478015" y="30198"/>
                      <a:pt x="627557" y="35913"/>
                    </a:cubicBezTo>
                    <a:cubicBezTo>
                      <a:pt x="653275" y="36866"/>
                      <a:pt x="677087" y="65441"/>
                      <a:pt x="706615" y="84491"/>
                    </a:cubicBezTo>
                    <a:cubicBezTo>
                      <a:pt x="706615" y="72108"/>
                      <a:pt x="707567" y="56868"/>
                      <a:pt x="706615" y="42581"/>
                    </a:cubicBezTo>
                    <a:cubicBezTo>
                      <a:pt x="703757" y="15911"/>
                      <a:pt x="709472" y="671"/>
                      <a:pt x="741857" y="671"/>
                    </a:cubicBezTo>
                    <a:cubicBezTo>
                      <a:pt x="825677" y="1623"/>
                      <a:pt x="910450" y="-1234"/>
                      <a:pt x="994270" y="671"/>
                    </a:cubicBezTo>
                    <a:cubicBezTo>
                      <a:pt x="1047610" y="1623"/>
                      <a:pt x="1049515" y="14006"/>
                      <a:pt x="1033322" y="64488"/>
                    </a:cubicBezTo>
                    <a:cubicBezTo>
                      <a:pt x="1019987" y="104493"/>
                      <a:pt x="1018082" y="148308"/>
                      <a:pt x="1011415" y="190218"/>
                    </a:cubicBezTo>
                    <a:cubicBezTo>
                      <a:pt x="1007605" y="218793"/>
                      <a:pt x="1002842" y="247368"/>
                      <a:pt x="1002842" y="274991"/>
                    </a:cubicBezTo>
                    <a:cubicBezTo>
                      <a:pt x="1002842" y="304518"/>
                      <a:pt x="976172" y="338808"/>
                      <a:pt x="1019035" y="362621"/>
                    </a:cubicBezTo>
                    <a:cubicBezTo>
                      <a:pt x="1024750" y="367383"/>
                      <a:pt x="1019987" y="393101"/>
                      <a:pt x="1021892" y="415961"/>
                    </a:cubicBezTo>
                    <a:close/>
                    <a:moveTo>
                      <a:pt x="983792" y="66393"/>
                    </a:moveTo>
                    <a:cubicBezTo>
                      <a:pt x="915212" y="66393"/>
                      <a:pt x="855205" y="68298"/>
                      <a:pt x="796150" y="65441"/>
                    </a:cubicBezTo>
                    <a:cubicBezTo>
                      <a:pt x="759002" y="64488"/>
                      <a:pt x="746620" y="82586"/>
                      <a:pt x="753287" y="114971"/>
                    </a:cubicBezTo>
                    <a:cubicBezTo>
                      <a:pt x="763765" y="167358"/>
                      <a:pt x="777100" y="219746"/>
                      <a:pt x="789482" y="273086"/>
                    </a:cubicBezTo>
                    <a:cubicBezTo>
                      <a:pt x="805675" y="275943"/>
                      <a:pt x="824725" y="278801"/>
                      <a:pt x="846632" y="281658"/>
                    </a:cubicBezTo>
                    <a:cubicBezTo>
                      <a:pt x="842822" y="292136"/>
                      <a:pt x="840917" y="295946"/>
                      <a:pt x="839965" y="299756"/>
                    </a:cubicBezTo>
                    <a:cubicBezTo>
                      <a:pt x="834250" y="313091"/>
                      <a:pt x="829487" y="325473"/>
                      <a:pt x="823772" y="338808"/>
                    </a:cubicBezTo>
                    <a:cubicBezTo>
                      <a:pt x="836155" y="343571"/>
                      <a:pt x="848537" y="350238"/>
                      <a:pt x="860920" y="351191"/>
                    </a:cubicBezTo>
                    <a:cubicBezTo>
                      <a:pt x="882827" y="354048"/>
                      <a:pt x="905687" y="350238"/>
                      <a:pt x="901877" y="320711"/>
                    </a:cubicBezTo>
                    <a:cubicBezTo>
                      <a:pt x="898067" y="288326"/>
                      <a:pt x="912355" y="243558"/>
                      <a:pt x="850442" y="241653"/>
                    </a:cubicBezTo>
                    <a:cubicBezTo>
                      <a:pt x="869492" y="227366"/>
                      <a:pt x="884732" y="214983"/>
                      <a:pt x="904735" y="199743"/>
                    </a:cubicBezTo>
                    <a:cubicBezTo>
                      <a:pt x="901877" y="216888"/>
                      <a:pt x="899972" y="226413"/>
                      <a:pt x="899020" y="235938"/>
                    </a:cubicBezTo>
                    <a:cubicBezTo>
                      <a:pt x="902830" y="239748"/>
                      <a:pt x="906640" y="244511"/>
                      <a:pt x="909497" y="248321"/>
                    </a:cubicBezTo>
                    <a:cubicBezTo>
                      <a:pt x="928547" y="235938"/>
                      <a:pt x="959027" y="227366"/>
                      <a:pt x="963790" y="210221"/>
                    </a:cubicBezTo>
                    <a:cubicBezTo>
                      <a:pt x="975220" y="167358"/>
                      <a:pt x="976172" y="120686"/>
                      <a:pt x="983792" y="663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AFC70CB-E7C5-4D6F-957B-F05F93270669}"/>
                  </a:ext>
                </a:extLst>
              </p:cNvPr>
              <p:cNvSpPr/>
              <p:nvPr/>
            </p:nvSpPr>
            <p:spPr>
              <a:xfrm>
                <a:off x="9981424" y="502814"/>
                <a:ext cx="751521" cy="330148"/>
              </a:xfrm>
              <a:custGeom>
                <a:avLst/>
                <a:gdLst>
                  <a:gd name="connsiteX0" fmla="*/ 410844 w 751521"/>
                  <a:gd name="connsiteY0" fmla="*/ 183959 h 330148"/>
                  <a:gd name="connsiteX1" fmla="*/ 486091 w 751521"/>
                  <a:gd name="connsiteY1" fmla="*/ 151574 h 330148"/>
                  <a:gd name="connsiteX2" fmla="*/ 555624 w 751521"/>
                  <a:gd name="connsiteY2" fmla="*/ 71564 h 330148"/>
                  <a:gd name="connsiteX3" fmla="*/ 690879 w 751521"/>
                  <a:gd name="connsiteY3" fmla="*/ 64897 h 330148"/>
                  <a:gd name="connsiteX4" fmla="*/ 749934 w 751521"/>
                  <a:gd name="connsiteY4" fmla="*/ 205867 h 330148"/>
                  <a:gd name="connsiteX5" fmla="*/ 666114 w 751521"/>
                  <a:gd name="connsiteY5" fmla="*/ 316357 h 330148"/>
                  <a:gd name="connsiteX6" fmla="*/ 614679 w 751521"/>
                  <a:gd name="connsiteY6" fmla="*/ 323977 h 330148"/>
                  <a:gd name="connsiteX7" fmla="*/ 514666 w 751521"/>
                  <a:gd name="connsiteY7" fmla="*/ 319214 h 330148"/>
                  <a:gd name="connsiteX8" fmla="*/ 312736 w 751521"/>
                  <a:gd name="connsiteY8" fmla="*/ 233489 h 330148"/>
                  <a:gd name="connsiteX9" fmla="*/ 296544 w 751521"/>
                  <a:gd name="connsiteY9" fmla="*/ 228727 h 330148"/>
                  <a:gd name="connsiteX10" fmla="*/ 269874 w 751521"/>
                  <a:gd name="connsiteY10" fmla="*/ 273494 h 330148"/>
                  <a:gd name="connsiteX11" fmla="*/ 54609 w 751521"/>
                  <a:gd name="connsiteY11" fmla="*/ 291592 h 330148"/>
                  <a:gd name="connsiteX12" fmla="*/ 36511 w 751521"/>
                  <a:gd name="connsiteY12" fmla="*/ 62992 h 330148"/>
                  <a:gd name="connsiteX13" fmla="*/ 283209 w 751521"/>
                  <a:gd name="connsiteY13" fmla="*/ 65849 h 330148"/>
                  <a:gd name="connsiteX14" fmla="*/ 410844 w 751521"/>
                  <a:gd name="connsiteY14" fmla="*/ 183959 h 330148"/>
                  <a:gd name="connsiteX15" fmla="*/ 69849 w 751521"/>
                  <a:gd name="connsiteY15" fmla="*/ 157289 h 330148"/>
                  <a:gd name="connsiteX16" fmla="*/ 151764 w 751521"/>
                  <a:gd name="connsiteY16" fmla="*/ 253492 h 330148"/>
                  <a:gd name="connsiteX17" fmla="*/ 247014 w 751521"/>
                  <a:gd name="connsiteY17" fmla="*/ 163957 h 330148"/>
                  <a:gd name="connsiteX18" fmla="*/ 154621 w 751521"/>
                  <a:gd name="connsiteY18" fmla="*/ 76327 h 330148"/>
                  <a:gd name="connsiteX19" fmla="*/ 69849 w 751521"/>
                  <a:gd name="connsiteY19" fmla="*/ 157289 h 330148"/>
                  <a:gd name="connsiteX20" fmla="*/ 622299 w 751521"/>
                  <a:gd name="connsiteY20" fmla="*/ 236347 h 330148"/>
                  <a:gd name="connsiteX21" fmla="*/ 696594 w 751521"/>
                  <a:gd name="connsiteY21" fmla="*/ 247777 h 330148"/>
                  <a:gd name="connsiteX22" fmla="*/ 700404 w 751521"/>
                  <a:gd name="connsiteY22" fmla="*/ 124904 h 330148"/>
                  <a:gd name="connsiteX23" fmla="*/ 580389 w 751521"/>
                  <a:gd name="connsiteY23" fmla="*/ 100139 h 330148"/>
                  <a:gd name="connsiteX24" fmla="*/ 540384 w 751521"/>
                  <a:gd name="connsiteY24" fmla="*/ 165862 h 330148"/>
                  <a:gd name="connsiteX25" fmla="*/ 601344 w 751521"/>
                  <a:gd name="connsiteY25" fmla="*/ 155384 h 330148"/>
                  <a:gd name="connsiteX26" fmla="*/ 651826 w 751521"/>
                  <a:gd name="connsiteY26" fmla="*/ 153479 h 330148"/>
                  <a:gd name="connsiteX27" fmla="*/ 650874 w 751521"/>
                  <a:gd name="connsiteY27" fmla="*/ 213487 h 330148"/>
                  <a:gd name="connsiteX28" fmla="*/ 622299 w 751521"/>
                  <a:gd name="connsiteY28" fmla="*/ 236347 h 33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51521" h="330148">
                    <a:moveTo>
                      <a:pt x="410844" y="183959"/>
                    </a:moveTo>
                    <a:cubicBezTo>
                      <a:pt x="436561" y="151574"/>
                      <a:pt x="454659" y="122999"/>
                      <a:pt x="486091" y="151574"/>
                    </a:cubicBezTo>
                    <a:cubicBezTo>
                      <a:pt x="510856" y="122999"/>
                      <a:pt x="528954" y="91567"/>
                      <a:pt x="555624" y="71564"/>
                    </a:cubicBezTo>
                    <a:cubicBezTo>
                      <a:pt x="596581" y="42037"/>
                      <a:pt x="645159" y="37274"/>
                      <a:pt x="690879" y="64897"/>
                    </a:cubicBezTo>
                    <a:cubicBezTo>
                      <a:pt x="743266" y="96329"/>
                      <a:pt x="756601" y="148717"/>
                      <a:pt x="749934" y="205867"/>
                    </a:cubicBezTo>
                    <a:cubicBezTo>
                      <a:pt x="743266" y="258254"/>
                      <a:pt x="719454" y="299212"/>
                      <a:pt x="666114" y="316357"/>
                    </a:cubicBezTo>
                    <a:cubicBezTo>
                      <a:pt x="649921" y="321119"/>
                      <a:pt x="631824" y="323977"/>
                      <a:pt x="614679" y="323977"/>
                    </a:cubicBezTo>
                    <a:cubicBezTo>
                      <a:pt x="581341" y="323977"/>
                      <a:pt x="548004" y="318262"/>
                      <a:pt x="514666" y="319214"/>
                    </a:cubicBezTo>
                    <a:cubicBezTo>
                      <a:pt x="434656" y="322072"/>
                      <a:pt x="358456" y="318262"/>
                      <a:pt x="312736" y="233489"/>
                    </a:cubicBezTo>
                    <a:cubicBezTo>
                      <a:pt x="307021" y="231584"/>
                      <a:pt x="302259" y="230632"/>
                      <a:pt x="296544" y="228727"/>
                    </a:cubicBezTo>
                    <a:cubicBezTo>
                      <a:pt x="287971" y="243967"/>
                      <a:pt x="281304" y="261112"/>
                      <a:pt x="269874" y="273494"/>
                    </a:cubicBezTo>
                    <a:cubicBezTo>
                      <a:pt x="204151" y="342074"/>
                      <a:pt x="120331" y="348742"/>
                      <a:pt x="54609" y="291592"/>
                    </a:cubicBezTo>
                    <a:cubicBezTo>
                      <a:pt x="-10161" y="234442"/>
                      <a:pt x="-18734" y="134429"/>
                      <a:pt x="36511" y="62992"/>
                    </a:cubicBezTo>
                    <a:cubicBezTo>
                      <a:pt x="106044" y="-27496"/>
                      <a:pt x="231774" y="-15113"/>
                      <a:pt x="283209" y="65849"/>
                    </a:cubicBezTo>
                    <a:cubicBezTo>
                      <a:pt x="311784" y="111569"/>
                      <a:pt x="364171" y="143002"/>
                      <a:pt x="410844" y="183959"/>
                    </a:cubicBezTo>
                    <a:close/>
                    <a:moveTo>
                      <a:pt x="69849" y="157289"/>
                    </a:moveTo>
                    <a:cubicBezTo>
                      <a:pt x="68896" y="213487"/>
                      <a:pt x="101281" y="251587"/>
                      <a:pt x="151764" y="253492"/>
                    </a:cubicBezTo>
                    <a:cubicBezTo>
                      <a:pt x="205104" y="255397"/>
                      <a:pt x="247014" y="215392"/>
                      <a:pt x="247014" y="163957"/>
                    </a:cubicBezTo>
                    <a:cubicBezTo>
                      <a:pt x="247014" y="113474"/>
                      <a:pt x="207961" y="77279"/>
                      <a:pt x="154621" y="76327"/>
                    </a:cubicBezTo>
                    <a:cubicBezTo>
                      <a:pt x="105091" y="76327"/>
                      <a:pt x="70801" y="108712"/>
                      <a:pt x="69849" y="157289"/>
                    </a:cubicBezTo>
                    <a:close/>
                    <a:moveTo>
                      <a:pt x="622299" y="236347"/>
                    </a:moveTo>
                    <a:cubicBezTo>
                      <a:pt x="649921" y="250634"/>
                      <a:pt x="668971" y="281114"/>
                      <a:pt x="696594" y="247777"/>
                    </a:cubicBezTo>
                    <a:cubicBezTo>
                      <a:pt x="726121" y="213487"/>
                      <a:pt x="728026" y="158242"/>
                      <a:pt x="700404" y="124904"/>
                    </a:cubicBezTo>
                    <a:cubicBezTo>
                      <a:pt x="672781" y="90614"/>
                      <a:pt x="614679" y="75374"/>
                      <a:pt x="580389" y="100139"/>
                    </a:cubicBezTo>
                    <a:cubicBezTo>
                      <a:pt x="560386" y="115379"/>
                      <a:pt x="533716" y="154432"/>
                      <a:pt x="540384" y="165862"/>
                    </a:cubicBezTo>
                    <a:cubicBezTo>
                      <a:pt x="559434" y="199199"/>
                      <a:pt x="580389" y="163004"/>
                      <a:pt x="601344" y="155384"/>
                    </a:cubicBezTo>
                    <a:cubicBezTo>
                      <a:pt x="616584" y="149669"/>
                      <a:pt x="634681" y="154432"/>
                      <a:pt x="651826" y="153479"/>
                    </a:cubicBezTo>
                    <a:cubicBezTo>
                      <a:pt x="651826" y="173482"/>
                      <a:pt x="654684" y="194437"/>
                      <a:pt x="650874" y="213487"/>
                    </a:cubicBezTo>
                    <a:cubicBezTo>
                      <a:pt x="649921" y="222059"/>
                      <a:pt x="634681" y="226822"/>
                      <a:pt x="622299" y="2363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644FA28-F94C-4144-A834-9AEC2042030C}"/>
                  </a:ext>
                </a:extLst>
              </p:cNvPr>
              <p:cNvSpPr/>
              <p:nvPr/>
            </p:nvSpPr>
            <p:spPr>
              <a:xfrm>
                <a:off x="9468329" y="588651"/>
                <a:ext cx="228613" cy="248616"/>
              </a:xfrm>
              <a:custGeom>
                <a:avLst/>
                <a:gdLst>
                  <a:gd name="connsiteX0" fmla="*/ 228613 w 228613"/>
                  <a:gd name="connsiteY0" fmla="*/ 121934 h 248616"/>
                  <a:gd name="connsiteX1" fmla="*/ 116218 w 228613"/>
                  <a:gd name="connsiteY1" fmla="*/ 248617 h 248616"/>
                  <a:gd name="connsiteX2" fmla="*/ 13 w 228613"/>
                  <a:gd name="connsiteY2" fmla="*/ 119077 h 248616"/>
                  <a:gd name="connsiteX3" fmla="*/ 120028 w 228613"/>
                  <a:gd name="connsiteY3" fmla="*/ 14 h 248616"/>
                  <a:gd name="connsiteX4" fmla="*/ 228613 w 228613"/>
                  <a:gd name="connsiteY4" fmla="*/ 121934 h 248616"/>
                  <a:gd name="connsiteX5" fmla="*/ 124791 w 228613"/>
                  <a:gd name="connsiteY5" fmla="*/ 65737 h 248616"/>
                  <a:gd name="connsiteX6" fmla="*/ 55258 w 228613"/>
                  <a:gd name="connsiteY6" fmla="*/ 122887 h 248616"/>
                  <a:gd name="connsiteX7" fmla="*/ 114313 w 228613"/>
                  <a:gd name="connsiteY7" fmla="*/ 181942 h 248616"/>
                  <a:gd name="connsiteX8" fmla="*/ 173368 w 228613"/>
                  <a:gd name="connsiteY8" fmla="*/ 121934 h 248616"/>
                  <a:gd name="connsiteX9" fmla="*/ 124791 w 228613"/>
                  <a:gd name="connsiteY9" fmla="*/ 65737 h 2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13" h="248616">
                    <a:moveTo>
                      <a:pt x="228613" y="121934"/>
                    </a:moveTo>
                    <a:cubicBezTo>
                      <a:pt x="228613" y="195277"/>
                      <a:pt x="181941" y="248617"/>
                      <a:pt x="116218" y="248617"/>
                    </a:cubicBezTo>
                    <a:cubicBezTo>
                      <a:pt x="49543" y="248617"/>
                      <a:pt x="-939" y="192419"/>
                      <a:pt x="13" y="119077"/>
                    </a:cubicBezTo>
                    <a:cubicBezTo>
                      <a:pt x="13" y="47639"/>
                      <a:pt x="47638" y="967"/>
                      <a:pt x="120028" y="14"/>
                    </a:cubicBezTo>
                    <a:cubicBezTo>
                      <a:pt x="185751" y="-938"/>
                      <a:pt x="228613" y="46687"/>
                      <a:pt x="228613" y="121934"/>
                    </a:cubicBezTo>
                    <a:close/>
                    <a:moveTo>
                      <a:pt x="124791" y="65737"/>
                    </a:moveTo>
                    <a:cubicBezTo>
                      <a:pt x="82881" y="65737"/>
                      <a:pt x="56211" y="90502"/>
                      <a:pt x="55258" y="122887"/>
                    </a:cubicBezTo>
                    <a:cubicBezTo>
                      <a:pt x="54306" y="156224"/>
                      <a:pt x="80976" y="184799"/>
                      <a:pt x="114313" y="181942"/>
                    </a:cubicBezTo>
                    <a:cubicBezTo>
                      <a:pt x="150508" y="179084"/>
                      <a:pt x="173368" y="159082"/>
                      <a:pt x="173368" y="121934"/>
                    </a:cubicBezTo>
                    <a:cubicBezTo>
                      <a:pt x="173368" y="86692"/>
                      <a:pt x="154318" y="65737"/>
                      <a:pt x="124791" y="65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C0999F8-FB31-4606-A36D-1367A8D4DA6A}"/>
              </a:ext>
            </a:extLst>
          </p:cNvPr>
          <p:cNvGrpSpPr/>
          <p:nvPr/>
        </p:nvGrpSpPr>
        <p:grpSpPr>
          <a:xfrm flipH="1">
            <a:off x="8131345" y="5378563"/>
            <a:ext cx="3352994" cy="1290627"/>
            <a:chOff x="6827378" y="2457115"/>
            <a:chExt cx="1161309" cy="44700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E60EA40-EAA4-496F-A5E0-3EC9148A357B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902705-80DB-48F7-AC30-8FF3E239C7ED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C3EA7E5-86B1-40F7-B4C3-9356DC0B14A5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FD74EDF-E451-4ECE-A116-430D7EBE8D94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AD9AA7-5F1E-4291-956F-FD1FFA40827D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CACE476-38A2-4951-9CF4-EB7129A5CB9E}"/>
              </a:ext>
            </a:extLst>
          </p:cNvPr>
          <p:cNvSpPr/>
          <p:nvPr/>
        </p:nvSpPr>
        <p:spPr>
          <a:xfrm rot="20884086" flipH="1">
            <a:off x="1027337" y="5527397"/>
            <a:ext cx="7077964" cy="1603478"/>
          </a:xfrm>
          <a:custGeom>
            <a:avLst/>
            <a:gdLst>
              <a:gd name="connsiteX0" fmla="*/ 4816356 w 4924425"/>
              <a:gd name="connsiteY0" fmla="*/ 503723 h 2000250"/>
              <a:gd name="connsiteX1" fmla="*/ 3545721 w 4924425"/>
              <a:gd name="connsiteY1" fmla="*/ 1756 h 2000250"/>
              <a:gd name="connsiteX2" fmla="*/ 1398786 w 4924425"/>
              <a:gd name="connsiteY2" fmla="*/ 1522898 h 2000250"/>
              <a:gd name="connsiteX3" fmla="*/ 448191 w 4924425"/>
              <a:gd name="connsiteY3" fmla="*/ 1861036 h 2000250"/>
              <a:gd name="connsiteX4" fmla="*/ 72906 w 4924425"/>
              <a:gd name="connsiteY4" fmla="*/ 1776263 h 2000250"/>
              <a:gd name="connsiteX5" fmla="*/ 37663 w 4924425"/>
              <a:gd name="connsiteY5" fmla="*/ 1849606 h 2000250"/>
              <a:gd name="connsiteX6" fmla="*/ 1003498 w 4924425"/>
              <a:gd name="connsiteY6" fmla="*/ 1944856 h 2000250"/>
              <a:gd name="connsiteX7" fmla="*/ 3428563 w 4924425"/>
              <a:gd name="connsiteY7" fmla="*/ 254168 h 2000250"/>
              <a:gd name="connsiteX8" fmla="*/ 4616331 w 4924425"/>
              <a:gd name="connsiteY8" fmla="*/ 495151 h 2000250"/>
              <a:gd name="connsiteX9" fmla="*/ 4816356 w 4924425"/>
              <a:gd name="connsiteY9" fmla="*/ 503723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4425" h="2000250">
                <a:moveTo>
                  <a:pt x="4816356" y="503723"/>
                </a:moveTo>
                <a:cubicBezTo>
                  <a:pt x="4614426" y="345608"/>
                  <a:pt x="4104839" y="-28724"/>
                  <a:pt x="3545721" y="1756"/>
                </a:cubicBezTo>
                <a:cubicBezTo>
                  <a:pt x="2733238" y="45571"/>
                  <a:pt x="2271276" y="718988"/>
                  <a:pt x="1398786" y="1522898"/>
                </a:cubicBezTo>
                <a:cubicBezTo>
                  <a:pt x="1044456" y="1849606"/>
                  <a:pt x="750133" y="1885801"/>
                  <a:pt x="448191" y="1861036"/>
                </a:cubicBezTo>
                <a:cubicBezTo>
                  <a:pt x="254833" y="1844843"/>
                  <a:pt x="199588" y="1760071"/>
                  <a:pt x="72906" y="1776263"/>
                </a:cubicBezTo>
                <a:cubicBezTo>
                  <a:pt x="-2342" y="1785788"/>
                  <a:pt x="-28059" y="1824841"/>
                  <a:pt x="37663" y="1849606"/>
                </a:cubicBezTo>
                <a:cubicBezTo>
                  <a:pt x="158631" y="1895326"/>
                  <a:pt x="477718" y="2100114"/>
                  <a:pt x="1003498" y="1944856"/>
                </a:cubicBezTo>
                <a:cubicBezTo>
                  <a:pt x="1836936" y="1697206"/>
                  <a:pt x="2517973" y="436096"/>
                  <a:pt x="3428563" y="254168"/>
                </a:cubicBezTo>
                <a:cubicBezTo>
                  <a:pt x="3926721" y="155108"/>
                  <a:pt x="4436309" y="376088"/>
                  <a:pt x="4616331" y="495151"/>
                </a:cubicBezTo>
                <a:cubicBezTo>
                  <a:pt x="4908748" y="686603"/>
                  <a:pt x="5031621" y="680888"/>
                  <a:pt x="4816356" y="50372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3DEFA98-813D-4B1E-9BBE-76184F349576}"/>
              </a:ext>
            </a:extLst>
          </p:cNvPr>
          <p:cNvGrpSpPr/>
          <p:nvPr/>
        </p:nvGrpSpPr>
        <p:grpSpPr>
          <a:xfrm>
            <a:off x="675636" y="1084628"/>
            <a:ext cx="2341589" cy="3604982"/>
            <a:chOff x="6664819" y="3249396"/>
            <a:chExt cx="2290382" cy="352614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D204B80-348A-4E29-BB9F-80E244CF94B6}"/>
                </a:ext>
              </a:extLst>
            </p:cNvPr>
            <p:cNvSpPr/>
            <p:nvPr/>
          </p:nvSpPr>
          <p:spPr>
            <a:xfrm>
              <a:off x="6664819" y="6277502"/>
              <a:ext cx="2290382" cy="49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1B850D8-0DEE-4A26-9030-5864EBD34B8E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35BB1B5-BA27-4824-A22F-FA470079319B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C8344D8-C13B-4630-8AA9-BAA4195AAEB9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7BAEF5D-8028-498E-98A9-A097825FF24D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4364E92-1D8F-45EF-AE89-870F0A7AAB93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4888C5-DFF1-4B29-9410-AAB66CA5E18D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0808E6B-B60E-4D28-9789-030AB95B03C5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1ECE518-1B84-435E-9983-93582C69EFB5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96B0BC7-BDA0-47C1-868A-1055B7AB3A94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A3FC142-26BD-45D4-9698-3CA0FCAFCC2D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FB7A0A7-DC58-4275-A5DC-5407CF7ED543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301D58-A769-42EC-A0A9-E2B32E72547A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818386D-EB66-4FFF-B856-D9F10F8FC579}"/>
              </a:ext>
            </a:extLst>
          </p:cNvPr>
          <p:cNvGrpSpPr/>
          <p:nvPr/>
        </p:nvGrpSpPr>
        <p:grpSpPr>
          <a:xfrm>
            <a:off x="4008148" y="1731353"/>
            <a:ext cx="3065324" cy="2738196"/>
            <a:chOff x="1013603" y="2125854"/>
            <a:chExt cx="4680545" cy="4181042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FA31E04-CF21-430B-A193-16A987D0E824}"/>
                </a:ext>
              </a:extLst>
            </p:cNvPr>
            <p:cNvGrpSpPr/>
            <p:nvPr/>
          </p:nvGrpSpPr>
          <p:grpSpPr>
            <a:xfrm>
              <a:off x="5269281" y="2125854"/>
              <a:ext cx="424867" cy="415770"/>
              <a:chOff x="4358730" y="2327259"/>
              <a:chExt cx="697894" cy="427382"/>
            </a:xfrm>
            <a:solidFill>
              <a:schemeClr val="accent6"/>
            </a:solidFill>
          </p:grpSpPr>
          <p:sp>
            <p:nvSpPr>
              <p:cNvPr id="109" name="Rectangle: Top Corners Rounded 108">
                <a:extLst>
                  <a:ext uri="{FF2B5EF4-FFF2-40B4-BE49-F238E27FC236}">
                    <a16:creationId xmlns:a16="http://schemas.microsoft.com/office/drawing/2014/main" id="{0B0BAE3C-635B-4D4C-9E15-EDBDF1C759A4}"/>
                  </a:ext>
                </a:extLst>
              </p:cNvPr>
              <p:cNvSpPr/>
              <p:nvPr/>
            </p:nvSpPr>
            <p:spPr>
              <a:xfrm rot="16200000">
                <a:off x="4689045" y="2387062"/>
                <a:ext cx="427382" cy="307776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Top Corners Rounded 109">
                <a:extLst>
                  <a:ext uri="{FF2B5EF4-FFF2-40B4-BE49-F238E27FC236}">
                    <a16:creationId xmlns:a16="http://schemas.microsoft.com/office/drawing/2014/main" id="{4FA41932-F5F1-419D-8D0F-AB552E1A9B68}"/>
                  </a:ext>
                </a:extLst>
              </p:cNvPr>
              <p:cNvSpPr/>
              <p:nvPr/>
            </p:nvSpPr>
            <p:spPr>
              <a:xfrm rot="16200000">
                <a:off x="4519726" y="2441041"/>
                <a:ext cx="277469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Top Corners Rounded 110">
                <a:extLst>
                  <a:ext uri="{FF2B5EF4-FFF2-40B4-BE49-F238E27FC236}">
                    <a16:creationId xmlns:a16="http://schemas.microsoft.com/office/drawing/2014/main" id="{76C30890-3DAC-4FC7-AABE-1447BBBA6951}"/>
                  </a:ext>
                </a:extLst>
              </p:cNvPr>
              <p:cNvSpPr/>
              <p:nvPr/>
            </p:nvSpPr>
            <p:spPr>
              <a:xfrm rot="16200000">
                <a:off x="4367199" y="2441042"/>
                <a:ext cx="182880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0A258C2-4E31-4F81-B860-F87AB92CB5DF}"/>
                </a:ext>
              </a:extLst>
            </p:cNvPr>
            <p:cNvGrpSpPr/>
            <p:nvPr/>
          </p:nvGrpSpPr>
          <p:grpSpPr>
            <a:xfrm>
              <a:off x="1571624" y="2272228"/>
              <a:ext cx="3708600" cy="3843128"/>
              <a:chOff x="749179" y="2383399"/>
              <a:chExt cx="3708600" cy="3843128"/>
            </a:xfrm>
            <a:solidFill>
              <a:schemeClr val="accent6"/>
            </a:solidFill>
          </p:grpSpPr>
          <p:sp>
            <p:nvSpPr>
              <p:cNvPr id="113" name="Arrow: Bent 112">
                <a:extLst>
                  <a:ext uri="{FF2B5EF4-FFF2-40B4-BE49-F238E27FC236}">
                    <a16:creationId xmlns:a16="http://schemas.microsoft.com/office/drawing/2014/main" id="{434075A0-EA18-4BB5-B519-CF000DDE8828}"/>
                  </a:ext>
                </a:extLst>
              </p:cNvPr>
              <p:cNvSpPr/>
              <p:nvPr/>
            </p:nvSpPr>
            <p:spPr>
              <a:xfrm rot="5400000" flipH="1">
                <a:off x="2130506" y="4279736"/>
                <a:ext cx="565464" cy="3328117"/>
              </a:xfrm>
              <a:prstGeom prst="bentArrow">
                <a:avLst>
                  <a:gd name="adj1" fmla="val 16995"/>
                  <a:gd name="adj2" fmla="val 29787"/>
                  <a:gd name="adj3" fmla="val 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Arrow: Bent 113">
                <a:extLst>
                  <a:ext uri="{FF2B5EF4-FFF2-40B4-BE49-F238E27FC236}">
                    <a16:creationId xmlns:a16="http://schemas.microsoft.com/office/drawing/2014/main" id="{AD08F287-A486-4ADD-B60A-6C3D9DB567CE}"/>
                  </a:ext>
                </a:extLst>
              </p:cNvPr>
              <p:cNvSpPr/>
              <p:nvPr/>
            </p:nvSpPr>
            <p:spPr>
              <a:xfrm rot="16200000" flipH="1">
                <a:off x="3817905" y="2308989"/>
                <a:ext cx="565464" cy="714284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89FD0C5-EF6B-45C4-974E-63B0B42BF7D1}"/>
                  </a:ext>
                </a:extLst>
              </p:cNvPr>
              <p:cNvSpPr/>
              <p:nvPr/>
            </p:nvSpPr>
            <p:spPr>
              <a:xfrm>
                <a:off x="3850493" y="2875112"/>
                <a:ext cx="109728" cy="2834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Arrow: Bent 115">
                <a:extLst>
                  <a:ext uri="{FF2B5EF4-FFF2-40B4-BE49-F238E27FC236}">
                    <a16:creationId xmlns:a16="http://schemas.microsoft.com/office/drawing/2014/main" id="{C81FA105-1AE9-4B0F-B57B-27294B5E31E7}"/>
                  </a:ext>
                </a:extLst>
              </p:cNvPr>
              <p:cNvSpPr/>
              <p:nvPr/>
            </p:nvSpPr>
            <p:spPr>
              <a:xfrm rot="16200000" flipH="1">
                <a:off x="3817905" y="3207255"/>
                <a:ext cx="565464" cy="714284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Arrow: Bent 116">
                <a:extLst>
                  <a:ext uri="{FF2B5EF4-FFF2-40B4-BE49-F238E27FC236}">
                    <a16:creationId xmlns:a16="http://schemas.microsoft.com/office/drawing/2014/main" id="{B7A43977-56C2-45E7-A798-C2783B229195}"/>
                  </a:ext>
                </a:extLst>
              </p:cNvPr>
              <p:cNvSpPr/>
              <p:nvPr/>
            </p:nvSpPr>
            <p:spPr>
              <a:xfrm rot="16200000" flipH="1">
                <a:off x="3817905" y="4105521"/>
                <a:ext cx="565464" cy="714284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Arrow: Bent 117">
                <a:extLst>
                  <a:ext uri="{FF2B5EF4-FFF2-40B4-BE49-F238E27FC236}">
                    <a16:creationId xmlns:a16="http://schemas.microsoft.com/office/drawing/2014/main" id="{CDF89896-B2A9-4E33-B88C-9E31EDE7E247}"/>
                  </a:ext>
                </a:extLst>
              </p:cNvPr>
              <p:cNvSpPr/>
              <p:nvPr/>
            </p:nvSpPr>
            <p:spPr>
              <a:xfrm rot="16200000" flipH="1">
                <a:off x="3817905" y="5003787"/>
                <a:ext cx="565464" cy="714284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7C56D22-E06E-4F9E-9E94-C83E35FE2E86}"/>
                </a:ext>
              </a:extLst>
            </p:cNvPr>
            <p:cNvSpPr/>
            <p:nvPr/>
          </p:nvSpPr>
          <p:spPr>
            <a:xfrm rot="16200000">
              <a:off x="1045952" y="5781224"/>
              <a:ext cx="493323" cy="558021"/>
            </a:xfrm>
            <a:custGeom>
              <a:avLst/>
              <a:gdLst>
                <a:gd name="connsiteX0" fmla="*/ 243057 w 493323"/>
                <a:gd name="connsiteY0" fmla="*/ 179537 h 558021"/>
                <a:gd name="connsiteX1" fmla="*/ 323929 w 493323"/>
                <a:gd name="connsiteY1" fmla="*/ 180346 h 558021"/>
                <a:gd name="connsiteX2" fmla="*/ 349809 w 493323"/>
                <a:gd name="connsiteY2" fmla="*/ 155275 h 558021"/>
                <a:gd name="connsiteX3" fmla="*/ 349809 w 493323"/>
                <a:gd name="connsiteY3" fmla="*/ 38010 h 558021"/>
                <a:gd name="connsiteX4" fmla="*/ 378114 w 493323"/>
                <a:gd name="connsiteY4" fmla="*/ 809 h 558021"/>
                <a:gd name="connsiteX5" fmla="*/ 406419 w 493323"/>
                <a:gd name="connsiteY5" fmla="*/ 38819 h 558021"/>
                <a:gd name="connsiteX6" fmla="*/ 405611 w 493323"/>
                <a:gd name="connsiteY6" fmla="*/ 146379 h 558021"/>
                <a:gd name="connsiteX7" fmla="*/ 440386 w 493323"/>
                <a:gd name="connsiteY7" fmla="*/ 179537 h 558021"/>
                <a:gd name="connsiteX8" fmla="*/ 470309 w 493323"/>
                <a:gd name="connsiteY8" fmla="*/ 178728 h 558021"/>
                <a:gd name="connsiteX9" fmla="*/ 493762 w 493323"/>
                <a:gd name="connsiteY9" fmla="*/ 209460 h 558021"/>
                <a:gd name="connsiteX10" fmla="*/ 380540 w 493323"/>
                <a:gd name="connsiteY10" fmla="*/ 374440 h 558021"/>
                <a:gd name="connsiteX11" fmla="*/ 364366 w 493323"/>
                <a:gd name="connsiteY11" fmla="*/ 405981 h 558021"/>
                <a:gd name="connsiteX12" fmla="*/ 364366 w 493323"/>
                <a:gd name="connsiteY12" fmla="*/ 523246 h 558021"/>
                <a:gd name="connsiteX13" fmla="*/ 329590 w 493323"/>
                <a:gd name="connsiteY13" fmla="*/ 558830 h 558021"/>
                <a:gd name="connsiteX14" fmla="*/ 179976 w 493323"/>
                <a:gd name="connsiteY14" fmla="*/ 558830 h 558021"/>
                <a:gd name="connsiteX15" fmla="*/ 144392 w 493323"/>
                <a:gd name="connsiteY15" fmla="*/ 524055 h 558021"/>
                <a:gd name="connsiteX16" fmla="*/ 144392 w 493323"/>
                <a:gd name="connsiteY16" fmla="*/ 418920 h 558021"/>
                <a:gd name="connsiteX17" fmla="*/ 121748 w 493323"/>
                <a:gd name="connsiteY17" fmla="*/ 379293 h 558021"/>
                <a:gd name="connsiteX18" fmla="*/ 439 w 493323"/>
                <a:gd name="connsiteY18" fmla="*/ 196520 h 558021"/>
                <a:gd name="connsiteX19" fmla="*/ 14996 w 493323"/>
                <a:gd name="connsiteY19" fmla="*/ 179537 h 558021"/>
                <a:gd name="connsiteX20" fmla="*/ 23892 w 493323"/>
                <a:gd name="connsiteY20" fmla="*/ 179537 h 558021"/>
                <a:gd name="connsiteX21" fmla="*/ 81311 w 493323"/>
                <a:gd name="connsiteY21" fmla="*/ 122117 h 558021"/>
                <a:gd name="connsiteX22" fmla="*/ 81311 w 493323"/>
                <a:gd name="connsiteY22" fmla="*/ 34775 h 558021"/>
                <a:gd name="connsiteX23" fmla="*/ 109617 w 493323"/>
                <a:gd name="connsiteY23" fmla="*/ 0 h 558021"/>
                <a:gd name="connsiteX24" fmla="*/ 136305 w 493323"/>
                <a:gd name="connsiteY24" fmla="*/ 34775 h 558021"/>
                <a:gd name="connsiteX25" fmla="*/ 135496 w 493323"/>
                <a:gd name="connsiteY25" fmla="*/ 148806 h 558021"/>
                <a:gd name="connsiteX26" fmla="*/ 167845 w 493323"/>
                <a:gd name="connsiteY26" fmla="*/ 179537 h 558021"/>
                <a:gd name="connsiteX27" fmla="*/ 243057 w 493323"/>
                <a:gd name="connsiteY27" fmla="*/ 179537 h 55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3323" h="558021">
                  <a:moveTo>
                    <a:pt x="243057" y="179537"/>
                  </a:moveTo>
                  <a:cubicBezTo>
                    <a:pt x="269745" y="179537"/>
                    <a:pt x="297241" y="177920"/>
                    <a:pt x="323929" y="180346"/>
                  </a:cubicBezTo>
                  <a:cubicBezTo>
                    <a:pt x="343339" y="181155"/>
                    <a:pt x="350617" y="176302"/>
                    <a:pt x="349809" y="155275"/>
                  </a:cubicBezTo>
                  <a:cubicBezTo>
                    <a:pt x="348191" y="116457"/>
                    <a:pt x="349000" y="77638"/>
                    <a:pt x="349809" y="38010"/>
                  </a:cubicBezTo>
                  <a:cubicBezTo>
                    <a:pt x="349809" y="18601"/>
                    <a:pt x="352235" y="809"/>
                    <a:pt x="378114" y="809"/>
                  </a:cubicBezTo>
                  <a:cubicBezTo>
                    <a:pt x="402376" y="809"/>
                    <a:pt x="406419" y="18601"/>
                    <a:pt x="406419" y="38819"/>
                  </a:cubicBezTo>
                  <a:cubicBezTo>
                    <a:pt x="406419" y="75211"/>
                    <a:pt x="408846" y="110795"/>
                    <a:pt x="405611" y="146379"/>
                  </a:cubicBezTo>
                  <a:cubicBezTo>
                    <a:pt x="403185" y="175493"/>
                    <a:pt x="414507" y="182772"/>
                    <a:pt x="440386" y="179537"/>
                  </a:cubicBezTo>
                  <a:cubicBezTo>
                    <a:pt x="450091" y="177920"/>
                    <a:pt x="460604" y="180346"/>
                    <a:pt x="470309" y="178728"/>
                  </a:cubicBezTo>
                  <a:cubicBezTo>
                    <a:pt x="498614" y="174685"/>
                    <a:pt x="498614" y="188433"/>
                    <a:pt x="493762" y="209460"/>
                  </a:cubicBezTo>
                  <a:cubicBezTo>
                    <a:pt x="478396" y="280628"/>
                    <a:pt x="442003" y="336430"/>
                    <a:pt x="380540" y="374440"/>
                  </a:cubicBezTo>
                  <a:cubicBezTo>
                    <a:pt x="367600" y="382528"/>
                    <a:pt x="363557" y="391424"/>
                    <a:pt x="364366" y="405981"/>
                  </a:cubicBezTo>
                  <a:cubicBezTo>
                    <a:pt x="365174" y="444800"/>
                    <a:pt x="364366" y="483618"/>
                    <a:pt x="364366" y="523246"/>
                  </a:cubicBezTo>
                  <a:cubicBezTo>
                    <a:pt x="364366" y="547508"/>
                    <a:pt x="352235" y="558021"/>
                    <a:pt x="329590" y="558830"/>
                  </a:cubicBezTo>
                  <a:cubicBezTo>
                    <a:pt x="279449" y="559639"/>
                    <a:pt x="229308" y="558830"/>
                    <a:pt x="179976" y="558830"/>
                  </a:cubicBezTo>
                  <a:cubicBezTo>
                    <a:pt x="156523" y="558830"/>
                    <a:pt x="145201" y="546699"/>
                    <a:pt x="144392" y="524055"/>
                  </a:cubicBezTo>
                  <a:cubicBezTo>
                    <a:pt x="144392" y="489279"/>
                    <a:pt x="142775" y="453695"/>
                    <a:pt x="144392" y="418920"/>
                  </a:cubicBezTo>
                  <a:cubicBezTo>
                    <a:pt x="145201" y="399511"/>
                    <a:pt x="138731" y="388997"/>
                    <a:pt x="121748" y="379293"/>
                  </a:cubicBezTo>
                  <a:cubicBezTo>
                    <a:pt x="51388" y="338856"/>
                    <a:pt x="12570" y="276584"/>
                    <a:pt x="439" y="196520"/>
                  </a:cubicBezTo>
                  <a:cubicBezTo>
                    <a:pt x="-1179" y="182772"/>
                    <a:pt x="1247" y="177920"/>
                    <a:pt x="14996" y="179537"/>
                  </a:cubicBezTo>
                  <a:cubicBezTo>
                    <a:pt x="18231" y="179537"/>
                    <a:pt x="20657" y="179537"/>
                    <a:pt x="23892" y="179537"/>
                  </a:cubicBezTo>
                  <a:cubicBezTo>
                    <a:pt x="81311" y="178728"/>
                    <a:pt x="81311" y="178728"/>
                    <a:pt x="81311" y="122117"/>
                  </a:cubicBezTo>
                  <a:cubicBezTo>
                    <a:pt x="81311" y="93004"/>
                    <a:pt x="81311" y="63889"/>
                    <a:pt x="81311" y="34775"/>
                  </a:cubicBezTo>
                  <a:cubicBezTo>
                    <a:pt x="81311" y="16175"/>
                    <a:pt x="86973" y="809"/>
                    <a:pt x="109617" y="0"/>
                  </a:cubicBezTo>
                  <a:cubicBezTo>
                    <a:pt x="133070" y="0"/>
                    <a:pt x="136305" y="15366"/>
                    <a:pt x="136305" y="34775"/>
                  </a:cubicBezTo>
                  <a:cubicBezTo>
                    <a:pt x="136305" y="72785"/>
                    <a:pt x="137922" y="110795"/>
                    <a:pt x="135496" y="148806"/>
                  </a:cubicBezTo>
                  <a:cubicBezTo>
                    <a:pt x="133879" y="174685"/>
                    <a:pt x="143583" y="181155"/>
                    <a:pt x="167845" y="179537"/>
                  </a:cubicBezTo>
                  <a:cubicBezTo>
                    <a:pt x="192916" y="177920"/>
                    <a:pt x="217986" y="179537"/>
                    <a:pt x="243057" y="179537"/>
                  </a:cubicBezTo>
                  <a:close/>
                </a:path>
              </a:pathLst>
            </a:custGeom>
            <a:solidFill>
              <a:schemeClr val="accent6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EFC26B0-C17F-4A63-86B9-A0C9F6984F9D}"/>
                </a:ext>
              </a:extLst>
            </p:cNvPr>
            <p:cNvGrpSpPr/>
            <p:nvPr/>
          </p:nvGrpSpPr>
          <p:grpSpPr>
            <a:xfrm>
              <a:off x="5269281" y="3025930"/>
              <a:ext cx="424867" cy="415770"/>
              <a:chOff x="4358730" y="2327259"/>
              <a:chExt cx="697894" cy="427382"/>
            </a:xfrm>
            <a:solidFill>
              <a:schemeClr val="accent6"/>
            </a:solidFill>
          </p:grpSpPr>
          <p:sp>
            <p:nvSpPr>
              <p:cNvPr id="121" name="Rectangle: Top Corners Rounded 120">
                <a:extLst>
                  <a:ext uri="{FF2B5EF4-FFF2-40B4-BE49-F238E27FC236}">
                    <a16:creationId xmlns:a16="http://schemas.microsoft.com/office/drawing/2014/main" id="{E5FEFAFB-C5A0-48E4-A968-D55458E7F94B}"/>
                  </a:ext>
                </a:extLst>
              </p:cNvPr>
              <p:cNvSpPr/>
              <p:nvPr/>
            </p:nvSpPr>
            <p:spPr>
              <a:xfrm rot="16200000">
                <a:off x="4689045" y="2387062"/>
                <a:ext cx="427382" cy="307776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Top Corners Rounded 121">
                <a:extLst>
                  <a:ext uri="{FF2B5EF4-FFF2-40B4-BE49-F238E27FC236}">
                    <a16:creationId xmlns:a16="http://schemas.microsoft.com/office/drawing/2014/main" id="{D21603B5-0116-4017-A727-D15221DD6FD4}"/>
                  </a:ext>
                </a:extLst>
              </p:cNvPr>
              <p:cNvSpPr/>
              <p:nvPr/>
            </p:nvSpPr>
            <p:spPr>
              <a:xfrm rot="16200000">
                <a:off x="4519726" y="2441041"/>
                <a:ext cx="277469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Top Corners Rounded 122">
                <a:extLst>
                  <a:ext uri="{FF2B5EF4-FFF2-40B4-BE49-F238E27FC236}">
                    <a16:creationId xmlns:a16="http://schemas.microsoft.com/office/drawing/2014/main" id="{9F2C1BE8-180D-4D59-BEC6-A0C8EE274096}"/>
                  </a:ext>
                </a:extLst>
              </p:cNvPr>
              <p:cNvSpPr/>
              <p:nvPr/>
            </p:nvSpPr>
            <p:spPr>
              <a:xfrm rot="16200000">
                <a:off x="4367199" y="2441042"/>
                <a:ext cx="182880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A3BB37D-1444-4AA9-8E86-B95157AD2037}"/>
                </a:ext>
              </a:extLst>
            </p:cNvPr>
            <p:cNvGrpSpPr/>
            <p:nvPr/>
          </p:nvGrpSpPr>
          <p:grpSpPr>
            <a:xfrm>
              <a:off x="5269281" y="3922766"/>
              <a:ext cx="424867" cy="415770"/>
              <a:chOff x="4358730" y="2327259"/>
              <a:chExt cx="697894" cy="427382"/>
            </a:xfrm>
            <a:solidFill>
              <a:schemeClr val="accent6"/>
            </a:solidFill>
          </p:grpSpPr>
          <p:sp>
            <p:nvSpPr>
              <p:cNvPr id="125" name="Rectangle: Top Corners Rounded 124">
                <a:extLst>
                  <a:ext uri="{FF2B5EF4-FFF2-40B4-BE49-F238E27FC236}">
                    <a16:creationId xmlns:a16="http://schemas.microsoft.com/office/drawing/2014/main" id="{A55E4BD0-44EF-4A96-BD06-6BB0B28FF921}"/>
                  </a:ext>
                </a:extLst>
              </p:cNvPr>
              <p:cNvSpPr/>
              <p:nvPr/>
            </p:nvSpPr>
            <p:spPr>
              <a:xfrm rot="16200000">
                <a:off x="4689045" y="2387062"/>
                <a:ext cx="427382" cy="307776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Top Corners Rounded 125">
                <a:extLst>
                  <a:ext uri="{FF2B5EF4-FFF2-40B4-BE49-F238E27FC236}">
                    <a16:creationId xmlns:a16="http://schemas.microsoft.com/office/drawing/2014/main" id="{A5A40BA9-2ED3-4B48-9D89-17F2843621AE}"/>
                  </a:ext>
                </a:extLst>
              </p:cNvPr>
              <p:cNvSpPr/>
              <p:nvPr/>
            </p:nvSpPr>
            <p:spPr>
              <a:xfrm rot="16200000">
                <a:off x="4519726" y="2441041"/>
                <a:ext cx="277469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Top Corners Rounded 126">
                <a:extLst>
                  <a:ext uri="{FF2B5EF4-FFF2-40B4-BE49-F238E27FC236}">
                    <a16:creationId xmlns:a16="http://schemas.microsoft.com/office/drawing/2014/main" id="{24DCAE84-C2B4-4D4F-8A08-4F88CC487BA5}"/>
                  </a:ext>
                </a:extLst>
              </p:cNvPr>
              <p:cNvSpPr/>
              <p:nvPr/>
            </p:nvSpPr>
            <p:spPr>
              <a:xfrm rot="16200000">
                <a:off x="4367199" y="2441042"/>
                <a:ext cx="182880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605BA3F-C887-40C1-A49F-3F9003621C3D}"/>
                </a:ext>
              </a:extLst>
            </p:cNvPr>
            <p:cNvGrpSpPr/>
            <p:nvPr/>
          </p:nvGrpSpPr>
          <p:grpSpPr>
            <a:xfrm>
              <a:off x="5269281" y="4826082"/>
              <a:ext cx="424867" cy="415770"/>
              <a:chOff x="4358730" y="2327259"/>
              <a:chExt cx="697894" cy="427382"/>
            </a:xfrm>
            <a:solidFill>
              <a:schemeClr val="accent6"/>
            </a:solidFill>
          </p:grpSpPr>
          <p:sp>
            <p:nvSpPr>
              <p:cNvPr id="129" name="Rectangle: Top Corners Rounded 128">
                <a:extLst>
                  <a:ext uri="{FF2B5EF4-FFF2-40B4-BE49-F238E27FC236}">
                    <a16:creationId xmlns:a16="http://schemas.microsoft.com/office/drawing/2014/main" id="{FC415B9F-C366-4480-AE6B-10B0F66BF3FE}"/>
                  </a:ext>
                </a:extLst>
              </p:cNvPr>
              <p:cNvSpPr/>
              <p:nvPr/>
            </p:nvSpPr>
            <p:spPr>
              <a:xfrm rot="16200000">
                <a:off x="4689045" y="2387062"/>
                <a:ext cx="427382" cy="307776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Rounded 129">
                <a:extLst>
                  <a:ext uri="{FF2B5EF4-FFF2-40B4-BE49-F238E27FC236}">
                    <a16:creationId xmlns:a16="http://schemas.microsoft.com/office/drawing/2014/main" id="{324D5428-F272-4D1F-8211-30BDF0C8E442}"/>
                  </a:ext>
                </a:extLst>
              </p:cNvPr>
              <p:cNvSpPr/>
              <p:nvPr/>
            </p:nvSpPr>
            <p:spPr>
              <a:xfrm rot="16200000">
                <a:off x="4519726" y="2441041"/>
                <a:ext cx="277469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Top Corners Rounded 130">
                <a:extLst>
                  <a:ext uri="{FF2B5EF4-FFF2-40B4-BE49-F238E27FC236}">
                    <a16:creationId xmlns:a16="http://schemas.microsoft.com/office/drawing/2014/main" id="{B6D16FF7-07FB-4B18-88F3-03E36302A957}"/>
                  </a:ext>
                </a:extLst>
              </p:cNvPr>
              <p:cNvSpPr/>
              <p:nvPr/>
            </p:nvSpPr>
            <p:spPr>
              <a:xfrm rot="16200000">
                <a:off x="4367199" y="2441042"/>
                <a:ext cx="182880" cy="199817"/>
              </a:xfrm>
              <a:prstGeom prst="round2SameRect">
                <a:avLst>
                  <a:gd name="adj1" fmla="val 3165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13C64E91-90AB-4F38-B1FC-A2B17F4B6A81}"/>
              </a:ext>
            </a:extLst>
          </p:cNvPr>
          <p:cNvSpPr/>
          <p:nvPr/>
        </p:nvSpPr>
        <p:spPr>
          <a:xfrm rot="19551069">
            <a:off x="4028733" y="2755385"/>
            <a:ext cx="1411955" cy="1313169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66">
            <a:extLst>
              <a:ext uri="{FF2B5EF4-FFF2-40B4-BE49-F238E27FC236}">
                <a16:creationId xmlns:a16="http://schemas.microsoft.com/office/drawing/2014/main" id="{027EB253-5EC8-45D6-9E21-FB7BA3645AB6}"/>
              </a:ext>
            </a:extLst>
          </p:cNvPr>
          <p:cNvGrpSpPr/>
          <p:nvPr/>
        </p:nvGrpSpPr>
        <p:grpSpPr>
          <a:xfrm flipH="1">
            <a:off x="295274" y="849953"/>
            <a:ext cx="2072749" cy="5675565"/>
            <a:chOff x="7354684" y="1811872"/>
            <a:chExt cx="1908028" cy="522452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0AF0DC-AABA-42F2-84B8-687D000BA0A2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3A20F0-0719-4095-8955-0FF66BCD4D52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E6CC1D-CBAA-4C6E-B103-EA201D9AD6A0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E41422-FC85-45A1-A95B-065B3A756CF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C5820C-9F4B-4F27-A08A-E6F933402D22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FFE8D0-1EBF-4B7D-9632-DE9619471308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968BE3-9105-40D7-9D44-7786647B498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14">
            <a:extLst>
              <a:ext uri="{FF2B5EF4-FFF2-40B4-BE49-F238E27FC236}">
                <a16:creationId xmlns:a16="http://schemas.microsoft.com/office/drawing/2014/main" id="{312E5D9C-1FCC-4AC3-84C1-E8D3CE5B9B94}"/>
              </a:ext>
            </a:extLst>
          </p:cNvPr>
          <p:cNvGrpSpPr/>
          <p:nvPr/>
        </p:nvGrpSpPr>
        <p:grpSpPr>
          <a:xfrm>
            <a:off x="3139573" y="3128184"/>
            <a:ext cx="4163973" cy="3275036"/>
            <a:chOff x="2444748" y="555045"/>
            <a:chExt cx="7282048" cy="572745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285D59-6C59-42F5-B5F5-150041F648B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95638DF-C333-4D44-98D4-813BF9E4567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2FB4FB-FE41-400B-85CA-38F0D9E84D5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3CCAF0-E63D-4742-8F40-1C31A203C56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E9684D-B06C-42FC-8357-ED216342BA8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F0E773-BDEE-4691-80F8-CAA3E0C5014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CA5050-3D8E-4A19-B010-663BF8992D6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BCFD631-8264-488B-B8E5-81FF0574149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6CC5BC-3BE6-48CD-B3FF-14EA0BCA3F1A}"/>
              </a:ext>
            </a:extLst>
          </p:cNvPr>
          <p:cNvGrpSpPr/>
          <p:nvPr/>
        </p:nvGrpSpPr>
        <p:grpSpPr>
          <a:xfrm>
            <a:off x="7589228" y="4156237"/>
            <a:ext cx="3879364" cy="2131448"/>
            <a:chOff x="-548507" y="477868"/>
            <a:chExt cx="11570449" cy="635717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4F8796D-C73E-46AC-A539-2BA97E41E37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9E8D69-FDED-475C-A870-0BF68BEF9E7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2140CAE-7499-47D2-B2EA-2A306B6692B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F2A345C-7342-46B1-8339-77CCFD22662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BA22D0F-AEE1-467D-9BC1-048C2E9D55C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9E8F73-531A-4373-BD20-6E26B179518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102CD11A-F0C6-4E54-BE7A-EDEF283DC25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2739D71-494E-4EAC-A8CA-6C6BD1D93A7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B79235D-C7A2-4413-B46E-FF909CAE8DF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7CB2A2FB-8825-4267-A71C-1D6D6655868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3CD5DEA-FAEA-49A3-A847-398540D05A2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3B01E60-AAE0-4B13-A813-3DB36EDE5FA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6AF8024-F922-4C43-AFF3-35FEE44EDCCE}"/>
              </a:ext>
            </a:extLst>
          </p:cNvPr>
          <p:cNvGrpSpPr/>
          <p:nvPr/>
        </p:nvGrpSpPr>
        <p:grpSpPr>
          <a:xfrm>
            <a:off x="7550776" y="1328510"/>
            <a:ext cx="1872999" cy="2526626"/>
            <a:chOff x="5745956" y="3501865"/>
            <a:chExt cx="2146216" cy="2895189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E0A5D50-DF16-4A1B-8098-A42C73A41160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D0A9A1-ECD6-4996-AC92-3E84CA3159B7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32FFC99-92F7-41E9-A6F6-A28705715DD3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545492F-C1B2-4F03-85D9-62398E0A65BF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246AC9-6A5B-4F33-8A5A-2535BF392A77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3B85851-E618-4CA4-9BD0-9E4A888BBE69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BF9D883-F33E-46AE-9624-971449FF7496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212C655-BC1F-4A12-965D-31C33E269E6E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E09EA44-5060-4727-8F09-19B97F616B83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E48B164-55EA-4D7D-AC58-31624C9E0B8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09E58A4-CFC4-4E6E-8197-D6D8BDDD48B0}"/>
              </a:ext>
            </a:extLst>
          </p:cNvPr>
          <p:cNvGrpSpPr/>
          <p:nvPr/>
        </p:nvGrpSpPr>
        <p:grpSpPr>
          <a:xfrm>
            <a:off x="10002876" y="1664357"/>
            <a:ext cx="1241527" cy="2182539"/>
            <a:chOff x="7182034" y="5192864"/>
            <a:chExt cx="825553" cy="1451279"/>
          </a:xfrm>
        </p:grpSpPr>
        <p:grpSp>
          <p:nvGrpSpPr>
            <p:cNvPr id="88" name="Group 3">
              <a:extLst>
                <a:ext uri="{FF2B5EF4-FFF2-40B4-BE49-F238E27FC236}">
                  <a16:creationId xmlns:a16="http://schemas.microsoft.com/office/drawing/2014/main" id="{1955A4E4-3D8C-41EB-9E68-8C98AA69307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91" name="Rounded Rectangle 4">
                <a:extLst>
                  <a:ext uri="{FF2B5EF4-FFF2-40B4-BE49-F238E27FC236}">
                    <a16:creationId xmlns:a16="http://schemas.microsoft.com/office/drawing/2014/main" id="{82A5AA16-03EC-4FE4-84AF-83808EF111D0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92" name="Rectangle 5">
                <a:extLst>
                  <a:ext uri="{FF2B5EF4-FFF2-40B4-BE49-F238E27FC236}">
                    <a16:creationId xmlns:a16="http://schemas.microsoft.com/office/drawing/2014/main" id="{6CCEB0A2-0B34-4B67-9577-F579A67F302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3" name="Group 6">
                <a:extLst>
                  <a:ext uri="{FF2B5EF4-FFF2-40B4-BE49-F238E27FC236}">
                    <a16:creationId xmlns:a16="http://schemas.microsoft.com/office/drawing/2014/main" id="{64DDBF08-A430-47DB-89A5-87C7FFA3C07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4" name="Oval 7">
                  <a:extLst>
                    <a:ext uri="{FF2B5EF4-FFF2-40B4-BE49-F238E27FC236}">
                      <a16:creationId xmlns:a16="http://schemas.microsoft.com/office/drawing/2014/main" id="{98336246-06C0-487C-8B86-8927DEE06701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5" name="Rounded Rectangle 8">
                  <a:extLst>
                    <a:ext uri="{FF2B5EF4-FFF2-40B4-BE49-F238E27FC236}">
                      <a16:creationId xmlns:a16="http://schemas.microsoft.com/office/drawing/2014/main" id="{BE2C2723-CD04-49E7-9923-A91294DA100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22F3BB4-5FFE-402F-BEA3-0051F6BBC661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E6DB4B-EB49-4562-91DE-6D5EB482F737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7BCCB9FE-D986-48BD-84A6-6041F5166F1A}"/>
              </a:ext>
            </a:extLst>
          </p:cNvPr>
          <p:cNvGrpSpPr/>
          <p:nvPr/>
        </p:nvGrpSpPr>
        <p:grpSpPr>
          <a:xfrm>
            <a:off x="986816" y="4327008"/>
            <a:ext cx="1881734" cy="1827334"/>
            <a:chOff x="986815" y="4254584"/>
            <a:chExt cx="1881734" cy="1827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A7289-E3D0-46E7-B862-D0EEEEED5612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</a:rPr>
                <a:t>JAMES NORTON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BDEB3F-B5D3-4BEC-B1E1-ED21242A8C17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4E81D6-BE0A-47F5-B498-075F683AE390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cxnSp>
          <p:nvCxnSpPr>
            <p:cNvPr id="16" name="Straight Connector 12">
              <a:extLst>
                <a:ext uri="{FF2B5EF4-FFF2-40B4-BE49-F238E27FC236}">
                  <a16:creationId xmlns:a16="http://schemas.microsoft.com/office/drawing/2014/main" id="{49427F3B-D3A0-4715-98A2-353F5F6E224A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E122C5-E542-418A-870D-F9517EA9CE17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FE8D5C-1D60-4548-81E6-A0A0F707A4EF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850266BE-367E-4168-8ABD-28794CD0B295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9000F8FD-FB06-47A3-834C-538D48D4300B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id="{80199CE3-5FCF-4385-B1B3-A3F774A07066}"/>
              </a:ext>
            </a:extLst>
          </p:cNvPr>
          <p:cNvGrpSpPr/>
          <p:nvPr/>
        </p:nvGrpSpPr>
        <p:grpSpPr>
          <a:xfrm>
            <a:off x="3762030" y="4327008"/>
            <a:ext cx="1881734" cy="1827334"/>
            <a:chOff x="3762030" y="4254584"/>
            <a:chExt cx="1881734" cy="18273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64A942-A72A-499E-ADA6-11FD9D31F96B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</a:rPr>
                <a:t>JOHN FREEMAN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5ABD0-9212-400F-A54D-8B3138246406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4F4B96-2D09-422F-AD6E-20CFF9FECE47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15A151E-AE36-46B0-9B1E-3F8023090F67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C0F927-701E-4780-9E55-E37334209325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66C3CA-34A6-4471-8499-59448829A85A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CDCC5A6F-DCCC-464B-9067-51BE6426D06E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62973684-C811-4614-A8A5-992A85C687C4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F6747531-EA40-4F8D-8F54-4570BE8A1C14}"/>
              </a:ext>
            </a:extLst>
          </p:cNvPr>
          <p:cNvGrpSpPr/>
          <p:nvPr/>
        </p:nvGrpSpPr>
        <p:grpSpPr>
          <a:xfrm>
            <a:off x="6537246" y="4327008"/>
            <a:ext cx="1881734" cy="1827334"/>
            <a:chOff x="6537245" y="4254584"/>
            <a:chExt cx="1881734" cy="182733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9F597E-79A5-4293-B302-63EB89AA0392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EAC252-D415-4D51-93D7-20B536AEB94F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E4C14B-4743-4785-8BF8-40C4294568A9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A5B127-A8A9-4AD2-A231-F83315DD2824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B3F5EA-03A5-41C1-A668-742AA76042A2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679E64-7ADE-4D79-8B78-30C246FC26A8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id="{C32A5CDE-B22C-4093-AB8B-D2F7D56F91C8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12CBA4B4-D33A-45E9-9D9D-A7E6D04203F1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">
            <a:extLst>
              <a:ext uri="{FF2B5EF4-FFF2-40B4-BE49-F238E27FC236}">
                <a16:creationId xmlns:a16="http://schemas.microsoft.com/office/drawing/2014/main" id="{18AD0BC5-70F2-4699-99AD-395B6534037B}"/>
              </a:ext>
            </a:extLst>
          </p:cNvPr>
          <p:cNvGrpSpPr/>
          <p:nvPr/>
        </p:nvGrpSpPr>
        <p:grpSpPr>
          <a:xfrm>
            <a:off x="9312462" y="4327008"/>
            <a:ext cx="1881734" cy="1827334"/>
            <a:chOff x="9312461" y="4254584"/>
            <a:chExt cx="1881734" cy="182733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B9CA5D-3250-4FEC-93A9-A801E3DB5DDC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</a:rPr>
                <a:t>HANS FAKER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DEE0CF-CB7C-46D8-8AFB-077788E8CA27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E38808-F201-4A23-9710-597B555580D9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E28941C-F6F1-45D1-ABBD-6BE87AF25DFD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F6872E-0E2B-47D8-ADE9-E2863EC0BEE7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30625A-5450-4684-8D52-04C30DE4F54B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46" name="Rounded Rectangle 1">
              <a:extLst>
                <a:ext uri="{FF2B5EF4-FFF2-40B4-BE49-F238E27FC236}">
                  <a16:creationId xmlns:a16="http://schemas.microsoft.com/office/drawing/2014/main" id="{EF3B0F4C-578B-447F-9775-D951F1CA4C8E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9332ED44-9394-4A40-BDD9-6AD646FACC8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5B8220-FC40-4CE1-8468-03342C1D879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32D72F-40FA-4D0C-B591-E0FF74698A0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60DC5D-9E3C-4A6D-B331-4382C179B2A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16181B-9FBD-4927-905D-CF4E99332C6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EAE3759-C1EB-4DDF-9619-9C36F91F7AD5}"/>
              </a:ext>
            </a:extLst>
          </p:cNvPr>
          <p:cNvGrpSpPr/>
          <p:nvPr/>
        </p:nvGrpSpPr>
        <p:grpSpPr>
          <a:xfrm>
            <a:off x="258365" y="-233326"/>
            <a:ext cx="6240434" cy="6650534"/>
            <a:chOff x="802195" y="326377"/>
            <a:chExt cx="5484986" cy="5845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5A147A-B1EF-4C6A-81EA-70AF00E297BD}"/>
                </a:ext>
              </a:extLst>
            </p:cNvPr>
            <p:cNvGrpSpPr/>
            <p:nvPr/>
          </p:nvGrpSpPr>
          <p:grpSpPr>
            <a:xfrm>
              <a:off x="2004360" y="4937462"/>
              <a:ext cx="1066829" cy="992714"/>
              <a:chOff x="1954664" y="4708862"/>
              <a:chExt cx="1066829" cy="99271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6228C1F-65CF-4480-9CA1-4727F03010F0}"/>
                  </a:ext>
                </a:extLst>
              </p:cNvPr>
              <p:cNvSpPr/>
              <p:nvPr/>
            </p:nvSpPr>
            <p:spPr>
              <a:xfrm rot="4500000">
                <a:off x="2081674" y="4761756"/>
                <a:ext cx="812810" cy="1066829"/>
              </a:xfrm>
              <a:custGeom>
                <a:avLst/>
                <a:gdLst>
                  <a:gd name="connsiteX0" fmla="*/ 167276 w 1511513"/>
                  <a:gd name="connsiteY0" fmla="*/ 1679535 h 1983889"/>
                  <a:gd name="connsiteX1" fmla="*/ 257379 w 1511513"/>
                  <a:gd name="connsiteY1" fmla="*/ 1587222 h 1983889"/>
                  <a:gd name="connsiteX2" fmla="*/ 398795 w 1511513"/>
                  <a:gd name="connsiteY2" fmla="*/ 1386638 h 1983889"/>
                  <a:gd name="connsiteX3" fmla="*/ 548395 w 1511513"/>
                  <a:gd name="connsiteY3" fmla="*/ 1128112 h 1983889"/>
                  <a:gd name="connsiteX4" fmla="*/ 665750 w 1511513"/>
                  <a:gd name="connsiteY4" fmla="*/ 891765 h 1983889"/>
                  <a:gd name="connsiteX5" fmla="*/ 850866 w 1511513"/>
                  <a:gd name="connsiteY5" fmla="*/ 500172 h 1983889"/>
                  <a:gd name="connsiteX6" fmla="*/ 1019207 w 1511513"/>
                  <a:gd name="connsiteY6" fmla="*/ 163982 h 1983889"/>
                  <a:gd name="connsiteX7" fmla="*/ 1070682 w 1511513"/>
                  <a:gd name="connsiteY7" fmla="*/ 98267 h 1983889"/>
                  <a:gd name="connsiteX8" fmla="*/ 1240168 w 1511513"/>
                  <a:gd name="connsiteY8" fmla="*/ 6363 h 1983889"/>
                  <a:gd name="connsiteX9" fmla="*/ 1261692 w 1511513"/>
                  <a:gd name="connsiteY9" fmla="*/ 2680 h 1983889"/>
                  <a:gd name="connsiteX10" fmla="*/ 1269548 w 1511513"/>
                  <a:gd name="connsiteY10" fmla="*/ 2271 h 1983889"/>
                  <a:gd name="connsiteX11" fmla="*/ 1323970 w 1511513"/>
                  <a:gd name="connsiteY11" fmla="*/ 2026 h 1983889"/>
                  <a:gd name="connsiteX12" fmla="*/ 1413337 w 1511513"/>
                  <a:gd name="connsiteY12" fmla="*/ 27804 h 1983889"/>
                  <a:gd name="connsiteX13" fmla="*/ 1505323 w 1511513"/>
                  <a:gd name="connsiteY13" fmla="*/ 146224 h 1983889"/>
                  <a:gd name="connsiteX14" fmla="*/ 1509251 w 1511513"/>
                  <a:gd name="connsiteY14" fmla="*/ 158090 h 1983889"/>
                  <a:gd name="connsiteX15" fmla="*/ 1508433 w 1511513"/>
                  <a:gd name="connsiteY15" fmla="*/ 204083 h 1983889"/>
                  <a:gd name="connsiteX16" fmla="*/ 1444681 w 1511513"/>
                  <a:gd name="connsiteY16" fmla="*/ 282156 h 1983889"/>
                  <a:gd name="connsiteX17" fmla="*/ 1335755 w 1511513"/>
                  <a:gd name="connsiteY17" fmla="*/ 397793 h 1983889"/>
                  <a:gd name="connsiteX18" fmla="*/ 1172816 w 1511513"/>
                  <a:gd name="connsiteY18" fmla="*/ 620555 h 1983889"/>
                  <a:gd name="connsiteX19" fmla="*/ 939415 w 1511513"/>
                  <a:gd name="connsiteY19" fmla="*/ 1003146 h 1983889"/>
                  <a:gd name="connsiteX20" fmla="*/ 735721 w 1511513"/>
                  <a:gd name="connsiteY20" fmla="*/ 1337617 h 1983889"/>
                  <a:gd name="connsiteX21" fmla="*/ 556005 w 1511513"/>
                  <a:gd name="connsiteY21" fmla="*/ 1586976 h 1983889"/>
                  <a:gd name="connsiteX22" fmla="*/ 295025 w 1511513"/>
                  <a:gd name="connsiteY22" fmla="*/ 1828234 h 1983889"/>
                  <a:gd name="connsiteX23" fmla="*/ 47466 w 1511513"/>
                  <a:gd name="connsiteY23" fmla="*/ 1972514 h 1983889"/>
                  <a:gd name="connsiteX24" fmla="*/ 16040 w 1511513"/>
                  <a:gd name="connsiteY24" fmla="*/ 1983889 h 1983889"/>
                  <a:gd name="connsiteX25" fmla="*/ 0 w 1511513"/>
                  <a:gd name="connsiteY25" fmla="*/ 1981352 h 1983889"/>
                  <a:gd name="connsiteX26" fmla="*/ 60723 w 1511513"/>
                  <a:gd name="connsiteY26" fmla="*/ 1928976 h 1983889"/>
                  <a:gd name="connsiteX27" fmla="*/ 162120 w 1511513"/>
                  <a:gd name="connsiteY27" fmla="*/ 1718326 h 1983889"/>
                  <a:gd name="connsiteX28" fmla="*/ 167276 w 1511513"/>
                  <a:gd name="connsiteY28" fmla="*/ 1679535 h 1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1C9DC07-2241-4BC7-8BDC-628A3E8EEFE9}"/>
                  </a:ext>
                </a:extLst>
              </p:cNvPr>
              <p:cNvSpPr/>
              <p:nvPr/>
            </p:nvSpPr>
            <p:spPr>
              <a:xfrm rot="4500000">
                <a:off x="2221090" y="4668309"/>
                <a:ext cx="609914" cy="905945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  <a:gd name="connsiteX0" fmla="*/ 204443 w 1134202"/>
                  <a:gd name="connsiteY0" fmla="*/ 1512598 h 1681837"/>
                  <a:gd name="connsiteX1" fmla="*/ 217537 w 1134202"/>
                  <a:gd name="connsiteY1" fmla="*/ 1490092 h 1681837"/>
                  <a:gd name="connsiteX2" fmla="*/ 176946 w 1134202"/>
                  <a:gd name="connsiteY2" fmla="*/ 1224529 h 1681837"/>
                  <a:gd name="connsiteX3" fmla="*/ 0 w 1134202"/>
                  <a:gd name="connsiteY3" fmla="*/ 1440747 h 1681837"/>
                  <a:gd name="connsiteX4" fmla="*/ 152722 w 1134202"/>
                  <a:gd name="connsiteY4" fmla="*/ 1120513 h 1681837"/>
                  <a:gd name="connsiteX5" fmla="*/ 352651 w 1134202"/>
                  <a:gd name="connsiteY5" fmla="*/ 771311 h 1681837"/>
                  <a:gd name="connsiteX6" fmla="*/ 492266 w 1134202"/>
                  <a:gd name="connsiteY6" fmla="*/ 489299 h 1681837"/>
                  <a:gd name="connsiteX7" fmla="*/ 545215 w 1134202"/>
                  <a:gd name="connsiteY7" fmla="*/ 389538 h 1681837"/>
                  <a:gd name="connsiteX8" fmla="*/ 557900 w 1134202"/>
                  <a:gd name="connsiteY8" fmla="*/ 374071 h 1681837"/>
                  <a:gd name="connsiteX9" fmla="*/ 718139 w 1134202"/>
                  <a:gd name="connsiteY9" fmla="*/ 128476 h 1681837"/>
                  <a:gd name="connsiteX10" fmla="*/ 893681 w 1134202"/>
                  <a:gd name="connsiteY10" fmla="*/ 5883 h 1681837"/>
                  <a:gd name="connsiteX11" fmla="*/ 1094264 w 1134202"/>
                  <a:gd name="connsiteY11" fmla="*/ 61697 h 1681837"/>
                  <a:gd name="connsiteX12" fmla="*/ 1134201 w 1134202"/>
                  <a:gd name="connsiteY12" fmla="*/ 141161 h 1681837"/>
                  <a:gd name="connsiteX13" fmla="*/ 1124708 w 1134202"/>
                  <a:gd name="connsiteY13" fmla="*/ 166122 h 1681837"/>
                  <a:gd name="connsiteX14" fmla="*/ 982147 w 1134202"/>
                  <a:gd name="connsiteY14" fmla="*/ 443961 h 1681837"/>
                  <a:gd name="connsiteX15" fmla="*/ 911603 w 1134202"/>
                  <a:gd name="connsiteY15" fmla="*/ 598470 h 1681837"/>
                  <a:gd name="connsiteX16" fmla="*/ 681557 w 1134202"/>
                  <a:gd name="connsiteY16" fmla="*/ 1083768 h 1681837"/>
                  <a:gd name="connsiteX17" fmla="*/ 400690 w 1134202"/>
                  <a:gd name="connsiteY17" fmla="*/ 1539850 h 1681837"/>
                  <a:gd name="connsiteX18" fmla="*/ 288818 w 1134202"/>
                  <a:gd name="connsiteY18" fmla="*/ 1669889 h 1681837"/>
                  <a:gd name="connsiteX19" fmla="*/ 272696 w 1134202"/>
                  <a:gd name="connsiteY19" fmla="*/ 1681838 h 1681837"/>
                  <a:gd name="connsiteX20" fmla="*/ 204443 w 1134202"/>
                  <a:gd name="connsiteY20" fmla="*/ 1512598 h 1681837"/>
                  <a:gd name="connsiteX0" fmla="*/ 205217 w 1134976"/>
                  <a:gd name="connsiteY0" fmla="*/ 151259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19" fmla="*/ 205217 w 1134976"/>
                  <a:gd name="connsiteY19" fmla="*/ 1512598 h 1681837"/>
                  <a:gd name="connsiteX0" fmla="*/ 273470 w 1134976"/>
                  <a:gd name="connsiteY0" fmla="*/ 168183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7659 w 1134202"/>
                  <a:gd name="connsiteY1" fmla="*/ 1524664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4202" h="1684706">
                    <a:moveTo>
                      <a:pt x="274000" y="1684706"/>
                    </a:moveTo>
                    <a:cubicBezTo>
                      <a:pt x="271460" y="1578453"/>
                      <a:pt x="253326" y="1567793"/>
                      <a:pt x="207659" y="1524664"/>
                    </a:cubicBezTo>
                    <a:cubicBezTo>
                      <a:pt x="161992" y="1481535"/>
                      <a:pt x="84888" y="1433197"/>
                      <a:pt x="0" y="1425930"/>
                    </a:cubicBezTo>
                    <a:cubicBezTo>
                      <a:pt x="38588" y="1334700"/>
                      <a:pt x="98886" y="1244432"/>
                      <a:pt x="157661" y="1135329"/>
                    </a:cubicBezTo>
                    <a:cubicBezTo>
                      <a:pt x="216436" y="1026226"/>
                      <a:pt x="296884" y="878983"/>
                      <a:pt x="352651" y="771311"/>
                    </a:cubicBezTo>
                    <a:cubicBezTo>
                      <a:pt x="408419" y="663639"/>
                      <a:pt x="447583" y="584230"/>
                      <a:pt x="492266" y="489299"/>
                    </a:cubicBezTo>
                    <a:cubicBezTo>
                      <a:pt x="508225" y="455418"/>
                      <a:pt x="525247" y="421619"/>
                      <a:pt x="545215" y="389538"/>
                    </a:cubicBezTo>
                    <a:cubicBezTo>
                      <a:pt x="553644" y="387820"/>
                      <a:pt x="554626" y="379800"/>
                      <a:pt x="557900" y="374071"/>
                    </a:cubicBezTo>
                    <a:cubicBezTo>
                      <a:pt x="605448" y="288387"/>
                      <a:pt x="654387" y="203522"/>
                      <a:pt x="718139" y="128476"/>
                    </a:cubicBezTo>
                    <a:cubicBezTo>
                      <a:pt x="765768" y="72417"/>
                      <a:pt x="818226" y="21269"/>
                      <a:pt x="893681" y="5883"/>
                    </a:cubicBezTo>
                    <a:cubicBezTo>
                      <a:pt x="969217" y="-9502"/>
                      <a:pt x="1038451" y="4001"/>
                      <a:pt x="1094264" y="61697"/>
                    </a:cubicBezTo>
                    <a:cubicBezTo>
                      <a:pt x="1115706" y="83875"/>
                      <a:pt x="1127818" y="111209"/>
                      <a:pt x="1134201" y="141161"/>
                    </a:cubicBezTo>
                    <a:cubicBezTo>
                      <a:pt x="1134283" y="150736"/>
                      <a:pt x="1129618" y="158265"/>
                      <a:pt x="1124708" y="166122"/>
                    </a:cubicBezTo>
                    <a:cubicBezTo>
                      <a:pt x="1068895" y="254425"/>
                      <a:pt x="1025603" y="349274"/>
                      <a:pt x="982147" y="443961"/>
                    </a:cubicBezTo>
                    <a:cubicBezTo>
                      <a:pt x="958496" y="495437"/>
                      <a:pt x="935418" y="547076"/>
                      <a:pt x="911603" y="598470"/>
                    </a:cubicBezTo>
                    <a:cubicBezTo>
                      <a:pt x="836476" y="761000"/>
                      <a:pt x="763231" y="924430"/>
                      <a:pt x="681557" y="1083768"/>
                    </a:cubicBezTo>
                    <a:cubicBezTo>
                      <a:pt x="599883" y="1243106"/>
                      <a:pt x="468616" y="1439694"/>
                      <a:pt x="400690" y="1539850"/>
                    </a:cubicBezTo>
                    <a:cubicBezTo>
                      <a:pt x="332764" y="1640006"/>
                      <a:pt x="313855" y="1643542"/>
                      <a:pt x="274000" y="1684706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D6128CC-9C63-4535-8661-58751184BD21}"/>
                  </a:ext>
                </a:extLst>
              </p:cNvPr>
              <p:cNvSpPr/>
              <p:nvPr/>
            </p:nvSpPr>
            <p:spPr>
              <a:xfrm rot="4500000">
                <a:off x="2265114" y="4600089"/>
                <a:ext cx="408248" cy="625794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1163733"/>
                  <a:gd name="connsiteX1" fmla="*/ 598397 w 606071"/>
                  <a:gd name="connsiteY1" fmla="*/ 150912 h 1163733"/>
                  <a:gd name="connsiteX2" fmla="*/ 530063 w 606071"/>
                  <a:gd name="connsiteY2" fmla="*/ 287663 h 1163733"/>
                  <a:gd name="connsiteX3" fmla="*/ 377763 w 606071"/>
                  <a:gd name="connsiteY3" fmla="*/ 591526 h 1163733"/>
                  <a:gd name="connsiteX4" fmla="*/ 198129 w 606071"/>
                  <a:gd name="connsiteY4" fmla="*/ 888433 h 1163733"/>
                  <a:gd name="connsiteX5" fmla="*/ 75774 w 606071"/>
                  <a:gd name="connsiteY5" fmla="*/ 1163733 h 1163733"/>
                  <a:gd name="connsiteX6" fmla="*/ 0 w 606071"/>
                  <a:gd name="connsiteY6" fmla="*/ 787200 h 1163733"/>
                  <a:gd name="connsiteX7" fmla="*/ 216461 w 606071"/>
                  <a:gd name="connsiteY7" fmla="*/ 235368 h 1163733"/>
                  <a:gd name="connsiteX8" fmla="*/ 314257 w 606071"/>
                  <a:gd name="connsiteY8" fmla="*/ 70302 h 1163733"/>
                  <a:gd name="connsiteX9" fmla="*/ 461155 w 606071"/>
                  <a:gd name="connsiteY9" fmla="*/ 3 h 1163733"/>
                  <a:gd name="connsiteX10" fmla="*/ 584158 w 606071"/>
                  <a:gd name="connsiteY10" fmla="*/ 73166 h 1163733"/>
                  <a:gd name="connsiteX11" fmla="*/ 606008 w 606071"/>
                  <a:gd name="connsiteY11" fmla="*/ 127342 h 1163733"/>
                  <a:gd name="connsiteX0" fmla="*/ 617095 w 617158"/>
                  <a:gd name="connsiteY0" fmla="*/ 127342 h 1163733"/>
                  <a:gd name="connsiteX1" fmla="*/ 609484 w 617158"/>
                  <a:gd name="connsiteY1" fmla="*/ 150912 h 1163733"/>
                  <a:gd name="connsiteX2" fmla="*/ 541150 w 617158"/>
                  <a:gd name="connsiteY2" fmla="*/ 287663 h 1163733"/>
                  <a:gd name="connsiteX3" fmla="*/ 388850 w 617158"/>
                  <a:gd name="connsiteY3" fmla="*/ 591526 h 1163733"/>
                  <a:gd name="connsiteX4" fmla="*/ 209216 w 617158"/>
                  <a:gd name="connsiteY4" fmla="*/ 888433 h 1163733"/>
                  <a:gd name="connsiteX5" fmla="*/ 86861 w 617158"/>
                  <a:gd name="connsiteY5" fmla="*/ 1163733 h 1163733"/>
                  <a:gd name="connsiteX6" fmla="*/ 11087 w 617158"/>
                  <a:gd name="connsiteY6" fmla="*/ 787200 h 1163733"/>
                  <a:gd name="connsiteX7" fmla="*/ 23848 w 617158"/>
                  <a:gd name="connsiteY7" fmla="*/ 740367 h 1163733"/>
                  <a:gd name="connsiteX8" fmla="*/ 227548 w 617158"/>
                  <a:gd name="connsiteY8" fmla="*/ 235368 h 1163733"/>
                  <a:gd name="connsiteX9" fmla="*/ 325344 w 617158"/>
                  <a:gd name="connsiteY9" fmla="*/ 70302 h 1163733"/>
                  <a:gd name="connsiteX10" fmla="*/ 472242 w 617158"/>
                  <a:gd name="connsiteY10" fmla="*/ 3 h 1163733"/>
                  <a:gd name="connsiteX11" fmla="*/ 595245 w 617158"/>
                  <a:gd name="connsiteY11" fmla="*/ 73166 h 1163733"/>
                  <a:gd name="connsiteX12" fmla="*/ 617095 w 617158"/>
                  <a:gd name="connsiteY12" fmla="*/ 127342 h 1163733"/>
                  <a:gd name="connsiteX0" fmla="*/ 614827 w 614890"/>
                  <a:gd name="connsiteY0" fmla="*/ 127342 h 1163733"/>
                  <a:gd name="connsiteX1" fmla="*/ 607216 w 614890"/>
                  <a:gd name="connsiteY1" fmla="*/ 150912 h 1163733"/>
                  <a:gd name="connsiteX2" fmla="*/ 538882 w 614890"/>
                  <a:gd name="connsiteY2" fmla="*/ 287663 h 1163733"/>
                  <a:gd name="connsiteX3" fmla="*/ 386582 w 614890"/>
                  <a:gd name="connsiteY3" fmla="*/ 591526 h 1163733"/>
                  <a:gd name="connsiteX4" fmla="*/ 206948 w 614890"/>
                  <a:gd name="connsiteY4" fmla="*/ 888433 h 1163733"/>
                  <a:gd name="connsiteX5" fmla="*/ 84593 w 614890"/>
                  <a:gd name="connsiteY5" fmla="*/ 1163733 h 1163733"/>
                  <a:gd name="connsiteX6" fmla="*/ 8819 w 614890"/>
                  <a:gd name="connsiteY6" fmla="*/ 787200 h 1163733"/>
                  <a:gd name="connsiteX7" fmla="*/ 26518 w 614890"/>
                  <a:gd name="connsiteY7" fmla="*/ 745306 h 1163733"/>
                  <a:gd name="connsiteX8" fmla="*/ 225280 w 614890"/>
                  <a:gd name="connsiteY8" fmla="*/ 235368 h 1163733"/>
                  <a:gd name="connsiteX9" fmla="*/ 323076 w 614890"/>
                  <a:gd name="connsiteY9" fmla="*/ 70302 h 1163733"/>
                  <a:gd name="connsiteX10" fmla="*/ 469974 w 614890"/>
                  <a:gd name="connsiteY10" fmla="*/ 3 h 1163733"/>
                  <a:gd name="connsiteX11" fmla="*/ 592977 w 614890"/>
                  <a:gd name="connsiteY11" fmla="*/ 73166 h 1163733"/>
                  <a:gd name="connsiteX12" fmla="*/ 614827 w 614890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70996 w 759182"/>
                  <a:gd name="connsiteY4" fmla="*/ 908188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182" h="1163733">
                    <a:moveTo>
                      <a:pt x="759119" y="127342"/>
                    </a:moveTo>
                    <a:cubicBezTo>
                      <a:pt x="759774" y="136263"/>
                      <a:pt x="755191" y="143465"/>
                      <a:pt x="751508" y="150912"/>
                    </a:cubicBezTo>
                    <a:lnTo>
                      <a:pt x="683174" y="287663"/>
                    </a:lnTo>
                    <a:lnTo>
                      <a:pt x="530874" y="591526"/>
                    </a:lnTo>
                    <a:cubicBezTo>
                      <a:pt x="478844" y="694947"/>
                      <a:pt x="421328" y="812820"/>
                      <a:pt x="370996" y="908188"/>
                    </a:cubicBezTo>
                    <a:cubicBezTo>
                      <a:pt x="320665" y="1003556"/>
                      <a:pt x="231831" y="1160869"/>
                      <a:pt x="228885" y="1163733"/>
                    </a:cubicBezTo>
                    <a:cubicBezTo>
                      <a:pt x="171733" y="1152781"/>
                      <a:pt x="84162" y="1152485"/>
                      <a:pt x="0" y="1127991"/>
                    </a:cubicBezTo>
                    <a:cubicBezTo>
                      <a:pt x="29011" y="1032734"/>
                      <a:pt x="134733" y="837278"/>
                      <a:pt x="170810" y="745306"/>
                    </a:cubicBezTo>
                    <a:cubicBezTo>
                      <a:pt x="206887" y="653334"/>
                      <a:pt x="320146" y="347868"/>
                      <a:pt x="369572" y="235368"/>
                    </a:cubicBezTo>
                    <a:cubicBezTo>
                      <a:pt x="418998" y="122868"/>
                      <a:pt x="422275" y="117767"/>
                      <a:pt x="467368" y="70302"/>
                    </a:cubicBezTo>
                    <a:cubicBezTo>
                      <a:pt x="507222" y="28319"/>
                      <a:pt x="553870" y="330"/>
                      <a:pt x="614266" y="3"/>
                    </a:cubicBezTo>
                    <a:cubicBezTo>
                      <a:pt x="670407" y="-324"/>
                      <a:pt x="710017" y="25945"/>
                      <a:pt x="737269" y="73166"/>
                    </a:cubicBezTo>
                    <a:cubicBezTo>
                      <a:pt x="746925" y="90025"/>
                      <a:pt x="754372" y="108192"/>
                      <a:pt x="759119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8411B77-11FD-4286-859C-609F8D514C21}"/>
                </a:ext>
              </a:extLst>
            </p:cNvPr>
            <p:cNvGrpSpPr/>
            <p:nvPr/>
          </p:nvGrpSpPr>
          <p:grpSpPr>
            <a:xfrm flipH="1">
              <a:off x="4020956" y="4937462"/>
              <a:ext cx="1066829" cy="992714"/>
              <a:chOff x="1954664" y="4708862"/>
              <a:chExt cx="1066829" cy="9927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4086D70-6D25-4D26-8A29-FF2C3278E874}"/>
                  </a:ext>
                </a:extLst>
              </p:cNvPr>
              <p:cNvSpPr/>
              <p:nvPr/>
            </p:nvSpPr>
            <p:spPr>
              <a:xfrm rot="4500000">
                <a:off x="2081674" y="4761756"/>
                <a:ext cx="812810" cy="1066829"/>
              </a:xfrm>
              <a:custGeom>
                <a:avLst/>
                <a:gdLst>
                  <a:gd name="connsiteX0" fmla="*/ 167276 w 1511513"/>
                  <a:gd name="connsiteY0" fmla="*/ 1679535 h 1983889"/>
                  <a:gd name="connsiteX1" fmla="*/ 257379 w 1511513"/>
                  <a:gd name="connsiteY1" fmla="*/ 1587222 h 1983889"/>
                  <a:gd name="connsiteX2" fmla="*/ 398795 w 1511513"/>
                  <a:gd name="connsiteY2" fmla="*/ 1386638 h 1983889"/>
                  <a:gd name="connsiteX3" fmla="*/ 548395 w 1511513"/>
                  <a:gd name="connsiteY3" fmla="*/ 1128112 h 1983889"/>
                  <a:gd name="connsiteX4" fmla="*/ 665750 w 1511513"/>
                  <a:gd name="connsiteY4" fmla="*/ 891765 h 1983889"/>
                  <a:gd name="connsiteX5" fmla="*/ 850866 w 1511513"/>
                  <a:gd name="connsiteY5" fmla="*/ 500172 h 1983889"/>
                  <a:gd name="connsiteX6" fmla="*/ 1019207 w 1511513"/>
                  <a:gd name="connsiteY6" fmla="*/ 163982 h 1983889"/>
                  <a:gd name="connsiteX7" fmla="*/ 1070682 w 1511513"/>
                  <a:gd name="connsiteY7" fmla="*/ 98267 h 1983889"/>
                  <a:gd name="connsiteX8" fmla="*/ 1240168 w 1511513"/>
                  <a:gd name="connsiteY8" fmla="*/ 6363 h 1983889"/>
                  <a:gd name="connsiteX9" fmla="*/ 1261692 w 1511513"/>
                  <a:gd name="connsiteY9" fmla="*/ 2680 h 1983889"/>
                  <a:gd name="connsiteX10" fmla="*/ 1269548 w 1511513"/>
                  <a:gd name="connsiteY10" fmla="*/ 2271 h 1983889"/>
                  <a:gd name="connsiteX11" fmla="*/ 1323970 w 1511513"/>
                  <a:gd name="connsiteY11" fmla="*/ 2026 h 1983889"/>
                  <a:gd name="connsiteX12" fmla="*/ 1413337 w 1511513"/>
                  <a:gd name="connsiteY12" fmla="*/ 27804 h 1983889"/>
                  <a:gd name="connsiteX13" fmla="*/ 1505323 w 1511513"/>
                  <a:gd name="connsiteY13" fmla="*/ 146224 h 1983889"/>
                  <a:gd name="connsiteX14" fmla="*/ 1509251 w 1511513"/>
                  <a:gd name="connsiteY14" fmla="*/ 158090 h 1983889"/>
                  <a:gd name="connsiteX15" fmla="*/ 1508433 w 1511513"/>
                  <a:gd name="connsiteY15" fmla="*/ 204083 h 1983889"/>
                  <a:gd name="connsiteX16" fmla="*/ 1444681 w 1511513"/>
                  <a:gd name="connsiteY16" fmla="*/ 282156 h 1983889"/>
                  <a:gd name="connsiteX17" fmla="*/ 1335755 w 1511513"/>
                  <a:gd name="connsiteY17" fmla="*/ 397793 h 1983889"/>
                  <a:gd name="connsiteX18" fmla="*/ 1172816 w 1511513"/>
                  <a:gd name="connsiteY18" fmla="*/ 620555 h 1983889"/>
                  <a:gd name="connsiteX19" fmla="*/ 939415 w 1511513"/>
                  <a:gd name="connsiteY19" fmla="*/ 1003146 h 1983889"/>
                  <a:gd name="connsiteX20" fmla="*/ 735721 w 1511513"/>
                  <a:gd name="connsiteY20" fmla="*/ 1337617 h 1983889"/>
                  <a:gd name="connsiteX21" fmla="*/ 556005 w 1511513"/>
                  <a:gd name="connsiteY21" fmla="*/ 1586976 h 1983889"/>
                  <a:gd name="connsiteX22" fmla="*/ 295025 w 1511513"/>
                  <a:gd name="connsiteY22" fmla="*/ 1828234 h 1983889"/>
                  <a:gd name="connsiteX23" fmla="*/ 47466 w 1511513"/>
                  <a:gd name="connsiteY23" fmla="*/ 1972514 h 1983889"/>
                  <a:gd name="connsiteX24" fmla="*/ 16040 w 1511513"/>
                  <a:gd name="connsiteY24" fmla="*/ 1983889 h 1983889"/>
                  <a:gd name="connsiteX25" fmla="*/ 0 w 1511513"/>
                  <a:gd name="connsiteY25" fmla="*/ 1981352 h 1983889"/>
                  <a:gd name="connsiteX26" fmla="*/ 60723 w 1511513"/>
                  <a:gd name="connsiteY26" fmla="*/ 1928976 h 1983889"/>
                  <a:gd name="connsiteX27" fmla="*/ 162120 w 1511513"/>
                  <a:gd name="connsiteY27" fmla="*/ 1718326 h 1983889"/>
                  <a:gd name="connsiteX28" fmla="*/ 167276 w 1511513"/>
                  <a:gd name="connsiteY28" fmla="*/ 1679535 h 1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F7BA3C1-917E-4387-B7FD-FCE60940B658}"/>
                  </a:ext>
                </a:extLst>
              </p:cNvPr>
              <p:cNvSpPr/>
              <p:nvPr/>
            </p:nvSpPr>
            <p:spPr>
              <a:xfrm rot="4500000">
                <a:off x="2221090" y="4668309"/>
                <a:ext cx="609914" cy="905945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  <a:gd name="connsiteX0" fmla="*/ 204443 w 1134202"/>
                  <a:gd name="connsiteY0" fmla="*/ 1512598 h 1681837"/>
                  <a:gd name="connsiteX1" fmla="*/ 217537 w 1134202"/>
                  <a:gd name="connsiteY1" fmla="*/ 1490092 h 1681837"/>
                  <a:gd name="connsiteX2" fmla="*/ 176946 w 1134202"/>
                  <a:gd name="connsiteY2" fmla="*/ 1224529 h 1681837"/>
                  <a:gd name="connsiteX3" fmla="*/ 0 w 1134202"/>
                  <a:gd name="connsiteY3" fmla="*/ 1440747 h 1681837"/>
                  <a:gd name="connsiteX4" fmla="*/ 152722 w 1134202"/>
                  <a:gd name="connsiteY4" fmla="*/ 1120513 h 1681837"/>
                  <a:gd name="connsiteX5" fmla="*/ 352651 w 1134202"/>
                  <a:gd name="connsiteY5" fmla="*/ 771311 h 1681837"/>
                  <a:gd name="connsiteX6" fmla="*/ 492266 w 1134202"/>
                  <a:gd name="connsiteY6" fmla="*/ 489299 h 1681837"/>
                  <a:gd name="connsiteX7" fmla="*/ 545215 w 1134202"/>
                  <a:gd name="connsiteY7" fmla="*/ 389538 h 1681837"/>
                  <a:gd name="connsiteX8" fmla="*/ 557900 w 1134202"/>
                  <a:gd name="connsiteY8" fmla="*/ 374071 h 1681837"/>
                  <a:gd name="connsiteX9" fmla="*/ 718139 w 1134202"/>
                  <a:gd name="connsiteY9" fmla="*/ 128476 h 1681837"/>
                  <a:gd name="connsiteX10" fmla="*/ 893681 w 1134202"/>
                  <a:gd name="connsiteY10" fmla="*/ 5883 h 1681837"/>
                  <a:gd name="connsiteX11" fmla="*/ 1094264 w 1134202"/>
                  <a:gd name="connsiteY11" fmla="*/ 61697 h 1681837"/>
                  <a:gd name="connsiteX12" fmla="*/ 1134201 w 1134202"/>
                  <a:gd name="connsiteY12" fmla="*/ 141161 h 1681837"/>
                  <a:gd name="connsiteX13" fmla="*/ 1124708 w 1134202"/>
                  <a:gd name="connsiteY13" fmla="*/ 166122 h 1681837"/>
                  <a:gd name="connsiteX14" fmla="*/ 982147 w 1134202"/>
                  <a:gd name="connsiteY14" fmla="*/ 443961 h 1681837"/>
                  <a:gd name="connsiteX15" fmla="*/ 911603 w 1134202"/>
                  <a:gd name="connsiteY15" fmla="*/ 598470 h 1681837"/>
                  <a:gd name="connsiteX16" fmla="*/ 681557 w 1134202"/>
                  <a:gd name="connsiteY16" fmla="*/ 1083768 h 1681837"/>
                  <a:gd name="connsiteX17" fmla="*/ 400690 w 1134202"/>
                  <a:gd name="connsiteY17" fmla="*/ 1539850 h 1681837"/>
                  <a:gd name="connsiteX18" fmla="*/ 288818 w 1134202"/>
                  <a:gd name="connsiteY18" fmla="*/ 1669889 h 1681837"/>
                  <a:gd name="connsiteX19" fmla="*/ 272696 w 1134202"/>
                  <a:gd name="connsiteY19" fmla="*/ 1681838 h 1681837"/>
                  <a:gd name="connsiteX20" fmla="*/ 204443 w 1134202"/>
                  <a:gd name="connsiteY20" fmla="*/ 1512598 h 1681837"/>
                  <a:gd name="connsiteX0" fmla="*/ 205217 w 1134976"/>
                  <a:gd name="connsiteY0" fmla="*/ 151259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19" fmla="*/ 205217 w 1134976"/>
                  <a:gd name="connsiteY19" fmla="*/ 1512598 h 1681837"/>
                  <a:gd name="connsiteX0" fmla="*/ 273470 w 1134976"/>
                  <a:gd name="connsiteY0" fmla="*/ 168183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7659 w 1134202"/>
                  <a:gd name="connsiteY1" fmla="*/ 1524664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4202" h="1684706">
                    <a:moveTo>
                      <a:pt x="274000" y="1684706"/>
                    </a:moveTo>
                    <a:cubicBezTo>
                      <a:pt x="271460" y="1578453"/>
                      <a:pt x="253326" y="1567793"/>
                      <a:pt x="207659" y="1524664"/>
                    </a:cubicBezTo>
                    <a:cubicBezTo>
                      <a:pt x="161992" y="1481535"/>
                      <a:pt x="84888" y="1433197"/>
                      <a:pt x="0" y="1425930"/>
                    </a:cubicBezTo>
                    <a:cubicBezTo>
                      <a:pt x="38588" y="1334700"/>
                      <a:pt x="98886" y="1244432"/>
                      <a:pt x="157661" y="1135329"/>
                    </a:cubicBezTo>
                    <a:cubicBezTo>
                      <a:pt x="216436" y="1026226"/>
                      <a:pt x="296884" y="878983"/>
                      <a:pt x="352651" y="771311"/>
                    </a:cubicBezTo>
                    <a:cubicBezTo>
                      <a:pt x="408419" y="663639"/>
                      <a:pt x="447583" y="584230"/>
                      <a:pt x="492266" y="489299"/>
                    </a:cubicBezTo>
                    <a:cubicBezTo>
                      <a:pt x="508225" y="455418"/>
                      <a:pt x="525247" y="421619"/>
                      <a:pt x="545215" y="389538"/>
                    </a:cubicBezTo>
                    <a:cubicBezTo>
                      <a:pt x="553644" y="387820"/>
                      <a:pt x="554626" y="379800"/>
                      <a:pt x="557900" y="374071"/>
                    </a:cubicBezTo>
                    <a:cubicBezTo>
                      <a:pt x="605448" y="288387"/>
                      <a:pt x="654387" y="203522"/>
                      <a:pt x="718139" y="128476"/>
                    </a:cubicBezTo>
                    <a:cubicBezTo>
                      <a:pt x="765768" y="72417"/>
                      <a:pt x="818226" y="21269"/>
                      <a:pt x="893681" y="5883"/>
                    </a:cubicBezTo>
                    <a:cubicBezTo>
                      <a:pt x="969217" y="-9502"/>
                      <a:pt x="1038451" y="4001"/>
                      <a:pt x="1094264" y="61697"/>
                    </a:cubicBezTo>
                    <a:cubicBezTo>
                      <a:pt x="1115706" y="83875"/>
                      <a:pt x="1127818" y="111209"/>
                      <a:pt x="1134201" y="141161"/>
                    </a:cubicBezTo>
                    <a:cubicBezTo>
                      <a:pt x="1134283" y="150736"/>
                      <a:pt x="1129618" y="158265"/>
                      <a:pt x="1124708" y="166122"/>
                    </a:cubicBezTo>
                    <a:cubicBezTo>
                      <a:pt x="1068895" y="254425"/>
                      <a:pt x="1025603" y="349274"/>
                      <a:pt x="982147" y="443961"/>
                    </a:cubicBezTo>
                    <a:cubicBezTo>
                      <a:pt x="958496" y="495437"/>
                      <a:pt x="935418" y="547076"/>
                      <a:pt x="911603" y="598470"/>
                    </a:cubicBezTo>
                    <a:cubicBezTo>
                      <a:pt x="836476" y="761000"/>
                      <a:pt x="763231" y="924430"/>
                      <a:pt x="681557" y="1083768"/>
                    </a:cubicBezTo>
                    <a:cubicBezTo>
                      <a:pt x="599883" y="1243106"/>
                      <a:pt x="468616" y="1439694"/>
                      <a:pt x="400690" y="1539850"/>
                    </a:cubicBezTo>
                    <a:cubicBezTo>
                      <a:pt x="332764" y="1640006"/>
                      <a:pt x="313855" y="1643542"/>
                      <a:pt x="274000" y="1684706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49A9312-355C-4687-B1E1-033B75B8F6FA}"/>
                  </a:ext>
                </a:extLst>
              </p:cNvPr>
              <p:cNvSpPr/>
              <p:nvPr/>
            </p:nvSpPr>
            <p:spPr>
              <a:xfrm rot="4500000">
                <a:off x="2265114" y="4600089"/>
                <a:ext cx="408248" cy="625794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1163733"/>
                  <a:gd name="connsiteX1" fmla="*/ 598397 w 606071"/>
                  <a:gd name="connsiteY1" fmla="*/ 150912 h 1163733"/>
                  <a:gd name="connsiteX2" fmla="*/ 530063 w 606071"/>
                  <a:gd name="connsiteY2" fmla="*/ 287663 h 1163733"/>
                  <a:gd name="connsiteX3" fmla="*/ 377763 w 606071"/>
                  <a:gd name="connsiteY3" fmla="*/ 591526 h 1163733"/>
                  <a:gd name="connsiteX4" fmla="*/ 198129 w 606071"/>
                  <a:gd name="connsiteY4" fmla="*/ 888433 h 1163733"/>
                  <a:gd name="connsiteX5" fmla="*/ 75774 w 606071"/>
                  <a:gd name="connsiteY5" fmla="*/ 1163733 h 1163733"/>
                  <a:gd name="connsiteX6" fmla="*/ 0 w 606071"/>
                  <a:gd name="connsiteY6" fmla="*/ 787200 h 1163733"/>
                  <a:gd name="connsiteX7" fmla="*/ 216461 w 606071"/>
                  <a:gd name="connsiteY7" fmla="*/ 235368 h 1163733"/>
                  <a:gd name="connsiteX8" fmla="*/ 314257 w 606071"/>
                  <a:gd name="connsiteY8" fmla="*/ 70302 h 1163733"/>
                  <a:gd name="connsiteX9" fmla="*/ 461155 w 606071"/>
                  <a:gd name="connsiteY9" fmla="*/ 3 h 1163733"/>
                  <a:gd name="connsiteX10" fmla="*/ 584158 w 606071"/>
                  <a:gd name="connsiteY10" fmla="*/ 73166 h 1163733"/>
                  <a:gd name="connsiteX11" fmla="*/ 606008 w 606071"/>
                  <a:gd name="connsiteY11" fmla="*/ 127342 h 1163733"/>
                  <a:gd name="connsiteX0" fmla="*/ 617095 w 617158"/>
                  <a:gd name="connsiteY0" fmla="*/ 127342 h 1163733"/>
                  <a:gd name="connsiteX1" fmla="*/ 609484 w 617158"/>
                  <a:gd name="connsiteY1" fmla="*/ 150912 h 1163733"/>
                  <a:gd name="connsiteX2" fmla="*/ 541150 w 617158"/>
                  <a:gd name="connsiteY2" fmla="*/ 287663 h 1163733"/>
                  <a:gd name="connsiteX3" fmla="*/ 388850 w 617158"/>
                  <a:gd name="connsiteY3" fmla="*/ 591526 h 1163733"/>
                  <a:gd name="connsiteX4" fmla="*/ 209216 w 617158"/>
                  <a:gd name="connsiteY4" fmla="*/ 888433 h 1163733"/>
                  <a:gd name="connsiteX5" fmla="*/ 86861 w 617158"/>
                  <a:gd name="connsiteY5" fmla="*/ 1163733 h 1163733"/>
                  <a:gd name="connsiteX6" fmla="*/ 11087 w 617158"/>
                  <a:gd name="connsiteY6" fmla="*/ 787200 h 1163733"/>
                  <a:gd name="connsiteX7" fmla="*/ 23848 w 617158"/>
                  <a:gd name="connsiteY7" fmla="*/ 740367 h 1163733"/>
                  <a:gd name="connsiteX8" fmla="*/ 227548 w 617158"/>
                  <a:gd name="connsiteY8" fmla="*/ 235368 h 1163733"/>
                  <a:gd name="connsiteX9" fmla="*/ 325344 w 617158"/>
                  <a:gd name="connsiteY9" fmla="*/ 70302 h 1163733"/>
                  <a:gd name="connsiteX10" fmla="*/ 472242 w 617158"/>
                  <a:gd name="connsiteY10" fmla="*/ 3 h 1163733"/>
                  <a:gd name="connsiteX11" fmla="*/ 595245 w 617158"/>
                  <a:gd name="connsiteY11" fmla="*/ 73166 h 1163733"/>
                  <a:gd name="connsiteX12" fmla="*/ 617095 w 617158"/>
                  <a:gd name="connsiteY12" fmla="*/ 127342 h 1163733"/>
                  <a:gd name="connsiteX0" fmla="*/ 614827 w 614890"/>
                  <a:gd name="connsiteY0" fmla="*/ 127342 h 1163733"/>
                  <a:gd name="connsiteX1" fmla="*/ 607216 w 614890"/>
                  <a:gd name="connsiteY1" fmla="*/ 150912 h 1163733"/>
                  <a:gd name="connsiteX2" fmla="*/ 538882 w 614890"/>
                  <a:gd name="connsiteY2" fmla="*/ 287663 h 1163733"/>
                  <a:gd name="connsiteX3" fmla="*/ 386582 w 614890"/>
                  <a:gd name="connsiteY3" fmla="*/ 591526 h 1163733"/>
                  <a:gd name="connsiteX4" fmla="*/ 206948 w 614890"/>
                  <a:gd name="connsiteY4" fmla="*/ 888433 h 1163733"/>
                  <a:gd name="connsiteX5" fmla="*/ 84593 w 614890"/>
                  <a:gd name="connsiteY5" fmla="*/ 1163733 h 1163733"/>
                  <a:gd name="connsiteX6" fmla="*/ 8819 w 614890"/>
                  <a:gd name="connsiteY6" fmla="*/ 787200 h 1163733"/>
                  <a:gd name="connsiteX7" fmla="*/ 26518 w 614890"/>
                  <a:gd name="connsiteY7" fmla="*/ 745306 h 1163733"/>
                  <a:gd name="connsiteX8" fmla="*/ 225280 w 614890"/>
                  <a:gd name="connsiteY8" fmla="*/ 235368 h 1163733"/>
                  <a:gd name="connsiteX9" fmla="*/ 323076 w 614890"/>
                  <a:gd name="connsiteY9" fmla="*/ 70302 h 1163733"/>
                  <a:gd name="connsiteX10" fmla="*/ 469974 w 614890"/>
                  <a:gd name="connsiteY10" fmla="*/ 3 h 1163733"/>
                  <a:gd name="connsiteX11" fmla="*/ 592977 w 614890"/>
                  <a:gd name="connsiteY11" fmla="*/ 73166 h 1163733"/>
                  <a:gd name="connsiteX12" fmla="*/ 614827 w 614890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70996 w 759182"/>
                  <a:gd name="connsiteY4" fmla="*/ 908188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182" h="1163733">
                    <a:moveTo>
                      <a:pt x="759119" y="127342"/>
                    </a:moveTo>
                    <a:cubicBezTo>
                      <a:pt x="759774" y="136263"/>
                      <a:pt x="755191" y="143465"/>
                      <a:pt x="751508" y="150912"/>
                    </a:cubicBezTo>
                    <a:lnTo>
                      <a:pt x="683174" y="287663"/>
                    </a:lnTo>
                    <a:lnTo>
                      <a:pt x="530874" y="591526"/>
                    </a:lnTo>
                    <a:cubicBezTo>
                      <a:pt x="478844" y="694947"/>
                      <a:pt x="421328" y="812820"/>
                      <a:pt x="370996" y="908188"/>
                    </a:cubicBezTo>
                    <a:cubicBezTo>
                      <a:pt x="320665" y="1003556"/>
                      <a:pt x="231831" y="1160869"/>
                      <a:pt x="228885" y="1163733"/>
                    </a:cubicBezTo>
                    <a:cubicBezTo>
                      <a:pt x="171733" y="1152781"/>
                      <a:pt x="84162" y="1152485"/>
                      <a:pt x="0" y="1127991"/>
                    </a:cubicBezTo>
                    <a:cubicBezTo>
                      <a:pt x="29011" y="1032734"/>
                      <a:pt x="134733" y="837278"/>
                      <a:pt x="170810" y="745306"/>
                    </a:cubicBezTo>
                    <a:cubicBezTo>
                      <a:pt x="206887" y="653334"/>
                      <a:pt x="320146" y="347868"/>
                      <a:pt x="369572" y="235368"/>
                    </a:cubicBezTo>
                    <a:cubicBezTo>
                      <a:pt x="418998" y="122868"/>
                      <a:pt x="422275" y="117767"/>
                      <a:pt x="467368" y="70302"/>
                    </a:cubicBezTo>
                    <a:cubicBezTo>
                      <a:pt x="507222" y="28319"/>
                      <a:pt x="553870" y="330"/>
                      <a:pt x="614266" y="3"/>
                    </a:cubicBezTo>
                    <a:cubicBezTo>
                      <a:pt x="670407" y="-324"/>
                      <a:pt x="710017" y="25945"/>
                      <a:pt x="737269" y="73166"/>
                    </a:cubicBezTo>
                    <a:cubicBezTo>
                      <a:pt x="746925" y="90025"/>
                      <a:pt x="754372" y="108192"/>
                      <a:pt x="759119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56D870-ED5C-4B20-8FE0-4882C68A77CE}"/>
                </a:ext>
              </a:extLst>
            </p:cNvPr>
            <p:cNvGrpSpPr/>
            <p:nvPr/>
          </p:nvGrpSpPr>
          <p:grpSpPr>
            <a:xfrm>
              <a:off x="2021109" y="2824990"/>
              <a:ext cx="3077674" cy="3077675"/>
              <a:chOff x="4575623" y="1846845"/>
              <a:chExt cx="3077675" cy="30776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7FD318E-9921-455C-BAAC-79DFE223FD81}"/>
                  </a:ext>
                </a:extLst>
              </p:cNvPr>
              <p:cNvSpPr/>
              <p:nvPr/>
            </p:nvSpPr>
            <p:spPr>
              <a:xfrm>
                <a:off x="4575623" y="1846845"/>
                <a:ext cx="3077675" cy="3077675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4355630-6EF1-4B0A-BEAC-7BC987BAD369}"/>
                  </a:ext>
                </a:extLst>
              </p:cNvPr>
              <p:cNvSpPr/>
              <p:nvPr/>
            </p:nvSpPr>
            <p:spPr>
              <a:xfrm>
                <a:off x="4594012" y="1863970"/>
                <a:ext cx="3049348" cy="2982998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88A1669-8F13-4930-B44B-78EA4F84030C}"/>
                </a:ext>
              </a:extLst>
            </p:cNvPr>
            <p:cNvGrpSpPr/>
            <p:nvPr/>
          </p:nvGrpSpPr>
          <p:grpSpPr>
            <a:xfrm>
              <a:off x="802195" y="326377"/>
              <a:ext cx="2170416" cy="5845442"/>
              <a:chOff x="752499" y="97777"/>
              <a:chExt cx="2170416" cy="584544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4F728DF-56BA-46C3-A4A1-519E08BB3E5A}"/>
                  </a:ext>
                </a:extLst>
              </p:cNvPr>
              <p:cNvSpPr/>
              <p:nvPr/>
            </p:nvSpPr>
            <p:spPr>
              <a:xfrm rot="4500000">
                <a:off x="-1085014" y="1935290"/>
                <a:ext cx="5845442" cy="2170416"/>
              </a:xfrm>
              <a:custGeom>
                <a:avLst/>
                <a:gdLst>
                  <a:gd name="connsiteX0" fmla="*/ 587732 w 1596690"/>
                  <a:gd name="connsiteY0" fmla="*/ 503610 h 834220"/>
                  <a:gd name="connsiteX1" fmla="*/ 587685 w 1596690"/>
                  <a:gd name="connsiteY1" fmla="*/ 503822 h 834220"/>
                  <a:gd name="connsiteX2" fmla="*/ 588555 w 1596690"/>
                  <a:gd name="connsiteY2" fmla="*/ 503869 h 834220"/>
                  <a:gd name="connsiteX3" fmla="*/ 587732 w 1596690"/>
                  <a:gd name="connsiteY3" fmla="*/ 503610 h 834220"/>
                  <a:gd name="connsiteX4" fmla="*/ 496163 w 1596690"/>
                  <a:gd name="connsiteY4" fmla="*/ 223305 h 834220"/>
                  <a:gd name="connsiteX5" fmla="*/ 496140 w 1596690"/>
                  <a:gd name="connsiteY5" fmla="*/ 223917 h 834220"/>
                  <a:gd name="connsiteX6" fmla="*/ 497105 w 1596690"/>
                  <a:gd name="connsiteY6" fmla="*/ 223611 h 834220"/>
                  <a:gd name="connsiteX7" fmla="*/ 496163 w 1596690"/>
                  <a:gd name="connsiteY7" fmla="*/ 223305 h 834220"/>
                  <a:gd name="connsiteX8" fmla="*/ 0 w 1596690"/>
                  <a:gd name="connsiteY8" fmla="*/ 692276 h 834220"/>
                  <a:gd name="connsiteX9" fmla="*/ 159446 w 1596690"/>
                  <a:gd name="connsiteY9" fmla="*/ 97215 h 834220"/>
                  <a:gd name="connsiteX10" fmla="*/ 214023 w 1596690"/>
                  <a:gd name="connsiteY10" fmla="*/ 107521 h 834220"/>
                  <a:gd name="connsiteX11" fmla="*/ 334631 w 1596690"/>
                  <a:gd name="connsiteY11" fmla="*/ 147292 h 834220"/>
                  <a:gd name="connsiteX12" fmla="*/ 337502 w 1596690"/>
                  <a:gd name="connsiteY12" fmla="*/ 148092 h 834220"/>
                  <a:gd name="connsiteX13" fmla="*/ 385274 w 1596690"/>
                  <a:gd name="connsiteY13" fmla="*/ 169013 h 834220"/>
                  <a:gd name="connsiteX14" fmla="*/ 538524 w 1596690"/>
                  <a:gd name="connsiteY14" fmla="*/ 235095 h 834220"/>
                  <a:gd name="connsiteX15" fmla="*/ 579589 w 1596690"/>
                  <a:gd name="connsiteY15" fmla="*/ 252062 h 834220"/>
                  <a:gd name="connsiteX16" fmla="*/ 624938 w 1596690"/>
                  <a:gd name="connsiteY16" fmla="*/ 269924 h 834220"/>
                  <a:gd name="connsiteX17" fmla="*/ 704104 w 1596690"/>
                  <a:gd name="connsiteY17" fmla="*/ 297081 h 834220"/>
                  <a:gd name="connsiteX18" fmla="*/ 840362 w 1596690"/>
                  <a:gd name="connsiteY18" fmla="*/ 329487 h 834220"/>
                  <a:gd name="connsiteX19" fmla="*/ 923740 w 1596690"/>
                  <a:gd name="connsiteY19" fmla="*/ 338759 h 834220"/>
                  <a:gd name="connsiteX20" fmla="*/ 1063245 w 1596690"/>
                  <a:gd name="connsiteY20" fmla="*/ 360222 h 834220"/>
                  <a:gd name="connsiteX21" fmla="*/ 1104546 w 1596690"/>
                  <a:gd name="connsiteY21" fmla="*/ 376883 h 834220"/>
                  <a:gd name="connsiteX22" fmla="*/ 1129280 w 1596690"/>
                  <a:gd name="connsiteY22" fmla="*/ 423832 h 834220"/>
                  <a:gd name="connsiteX23" fmla="*/ 1129374 w 1596690"/>
                  <a:gd name="connsiteY23" fmla="*/ 432257 h 834220"/>
                  <a:gd name="connsiteX24" fmla="*/ 1095651 w 1596690"/>
                  <a:gd name="connsiteY24" fmla="*/ 505351 h 834220"/>
                  <a:gd name="connsiteX25" fmla="*/ 1089438 w 1596690"/>
                  <a:gd name="connsiteY25" fmla="*/ 511894 h 834220"/>
                  <a:gd name="connsiteX26" fmla="*/ 1072894 w 1596690"/>
                  <a:gd name="connsiteY26" fmla="*/ 522319 h 834220"/>
                  <a:gd name="connsiteX27" fmla="*/ 1055668 w 1596690"/>
                  <a:gd name="connsiteY27" fmla="*/ 530344 h 834220"/>
                  <a:gd name="connsiteX28" fmla="*/ 995987 w 1596690"/>
                  <a:gd name="connsiteY28" fmla="*/ 545970 h 834220"/>
                  <a:gd name="connsiteX29" fmla="*/ 948073 w 1596690"/>
                  <a:gd name="connsiteY29" fmla="*/ 549453 h 834220"/>
                  <a:gd name="connsiteX30" fmla="*/ 877474 w 1596690"/>
                  <a:gd name="connsiteY30" fmla="*/ 543805 h 834220"/>
                  <a:gd name="connsiteX31" fmla="*/ 761713 w 1596690"/>
                  <a:gd name="connsiteY31" fmla="*/ 523260 h 834220"/>
                  <a:gd name="connsiteX32" fmla="*/ 681253 w 1596690"/>
                  <a:gd name="connsiteY32" fmla="*/ 509823 h 834220"/>
                  <a:gd name="connsiteX33" fmla="*/ 671157 w 1596690"/>
                  <a:gd name="connsiteY33" fmla="*/ 508434 h 834220"/>
                  <a:gd name="connsiteX34" fmla="*/ 661461 w 1596690"/>
                  <a:gd name="connsiteY34" fmla="*/ 507234 h 834220"/>
                  <a:gd name="connsiteX35" fmla="*/ 657884 w 1596690"/>
                  <a:gd name="connsiteY35" fmla="*/ 507210 h 834220"/>
                  <a:gd name="connsiteX36" fmla="*/ 620372 w 1596690"/>
                  <a:gd name="connsiteY36" fmla="*/ 504763 h 834220"/>
                  <a:gd name="connsiteX37" fmla="*/ 611547 w 1596690"/>
                  <a:gd name="connsiteY37" fmla="*/ 503916 h 834220"/>
                  <a:gd name="connsiteX38" fmla="*/ 607923 w 1596690"/>
                  <a:gd name="connsiteY38" fmla="*/ 504033 h 834220"/>
                  <a:gd name="connsiteX39" fmla="*/ 601969 w 1596690"/>
                  <a:gd name="connsiteY39" fmla="*/ 504881 h 834220"/>
                  <a:gd name="connsiteX40" fmla="*/ 599357 w 1596690"/>
                  <a:gd name="connsiteY40" fmla="*/ 504834 h 834220"/>
                  <a:gd name="connsiteX41" fmla="*/ 627832 w 1596690"/>
                  <a:gd name="connsiteY41" fmla="*/ 509846 h 834220"/>
                  <a:gd name="connsiteX42" fmla="*/ 767079 w 1596690"/>
                  <a:gd name="connsiteY42" fmla="*/ 542863 h 834220"/>
                  <a:gd name="connsiteX43" fmla="*/ 891570 w 1596690"/>
                  <a:gd name="connsiteY43" fmla="*/ 566279 h 834220"/>
                  <a:gd name="connsiteX44" fmla="*/ 956687 w 1596690"/>
                  <a:gd name="connsiteY44" fmla="*/ 568232 h 834220"/>
                  <a:gd name="connsiteX45" fmla="*/ 1059103 w 1596690"/>
                  <a:gd name="connsiteY45" fmla="*/ 539028 h 834220"/>
                  <a:gd name="connsiteX46" fmla="*/ 1080660 w 1596690"/>
                  <a:gd name="connsiteY46" fmla="*/ 521636 h 834220"/>
                  <a:gd name="connsiteX47" fmla="*/ 1085272 w 1596690"/>
                  <a:gd name="connsiteY47" fmla="*/ 518271 h 834220"/>
                  <a:gd name="connsiteX48" fmla="*/ 1160273 w 1596690"/>
                  <a:gd name="connsiteY48" fmla="*/ 477088 h 834220"/>
                  <a:gd name="connsiteX49" fmla="*/ 1212541 w 1596690"/>
                  <a:gd name="connsiteY49" fmla="*/ 433410 h 834220"/>
                  <a:gd name="connsiteX50" fmla="*/ 1270738 w 1596690"/>
                  <a:gd name="connsiteY50" fmla="*/ 362598 h 834220"/>
                  <a:gd name="connsiteX51" fmla="*/ 1369414 w 1596690"/>
                  <a:gd name="connsiteY51" fmla="*/ 202831 h 834220"/>
                  <a:gd name="connsiteX52" fmla="*/ 1449850 w 1596690"/>
                  <a:gd name="connsiteY52" fmla="*/ 79469 h 834220"/>
                  <a:gd name="connsiteX53" fmla="*/ 1508001 w 1596690"/>
                  <a:gd name="connsiteY53" fmla="*/ 17718 h 834220"/>
                  <a:gd name="connsiteX54" fmla="*/ 1511578 w 1596690"/>
                  <a:gd name="connsiteY54" fmla="*/ 11717 h 834220"/>
                  <a:gd name="connsiteX55" fmla="*/ 1514779 w 1596690"/>
                  <a:gd name="connsiteY55" fmla="*/ 6445 h 834220"/>
                  <a:gd name="connsiteX56" fmla="*/ 1515343 w 1596690"/>
                  <a:gd name="connsiteY56" fmla="*/ 7316 h 834220"/>
                  <a:gd name="connsiteX57" fmla="*/ 1515132 w 1596690"/>
                  <a:gd name="connsiteY57" fmla="*/ 7881 h 834220"/>
                  <a:gd name="connsiteX58" fmla="*/ 1519627 w 1596690"/>
                  <a:gd name="connsiteY58" fmla="*/ 11175 h 834220"/>
                  <a:gd name="connsiteX59" fmla="*/ 1546478 w 1596690"/>
                  <a:gd name="connsiteY59" fmla="*/ 585 h 834220"/>
                  <a:gd name="connsiteX60" fmla="*/ 1564505 w 1596690"/>
                  <a:gd name="connsiteY60" fmla="*/ 562 h 834220"/>
                  <a:gd name="connsiteX61" fmla="*/ 1592627 w 1596690"/>
                  <a:gd name="connsiteY61" fmla="*/ 21907 h 834220"/>
                  <a:gd name="connsiteX62" fmla="*/ 1596110 w 1596690"/>
                  <a:gd name="connsiteY62" fmla="*/ 35791 h 834220"/>
                  <a:gd name="connsiteX63" fmla="*/ 1596157 w 1596690"/>
                  <a:gd name="connsiteY63" fmla="*/ 47652 h 834220"/>
                  <a:gd name="connsiteX64" fmla="*/ 1596016 w 1596690"/>
                  <a:gd name="connsiteY64" fmla="*/ 51159 h 834220"/>
                  <a:gd name="connsiteX65" fmla="*/ 1595004 w 1596690"/>
                  <a:gd name="connsiteY65" fmla="*/ 57324 h 834220"/>
                  <a:gd name="connsiteX66" fmla="*/ 1578154 w 1596690"/>
                  <a:gd name="connsiteY66" fmla="*/ 117311 h 834220"/>
                  <a:gd name="connsiteX67" fmla="*/ 1541277 w 1596690"/>
                  <a:gd name="connsiteY67" fmla="*/ 208079 h 834220"/>
                  <a:gd name="connsiteX68" fmla="*/ 1470066 w 1596690"/>
                  <a:gd name="connsiteY68" fmla="*/ 360786 h 834220"/>
                  <a:gd name="connsiteX69" fmla="*/ 1402949 w 1596690"/>
                  <a:gd name="connsiteY69" fmla="*/ 484524 h 834220"/>
                  <a:gd name="connsiteX70" fmla="*/ 1362307 w 1596690"/>
                  <a:gd name="connsiteY70" fmla="*/ 535050 h 834220"/>
                  <a:gd name="connsiteX71" fmla="*/ 1323641 w 1596690"/>
                  <a:gd name="connsiteY71" fmla="*/ 573057 h 834220"/>
                  <a:gd name="connsiteX72" fmla="*/ 1269844 w 1596690"/>
                  <a:gd name="connsiteY72" fmla="*/ 620217 h 834220"/>
                  <a:gd name="connsiteX73" fmla="*/ 1196585 w 1596690"/>
                  <a:gd name="connsiteY73" fmla="*/ 679569 h 834220"/>
                  <a:gd name="connsiteX74" fmla="*/ 1133327 w 1596690"/>
                  <a:gd name="connsiteY74" fmla="*/ 726329 h 834220"/>
                  <a:gd name="connsiteX75" fmla="*/ 1060775 w 1596690"/>
                  <a:gd name="connsiteY75" fmla="*/ 774361 h 834220"/>
                  <a:gd name="connsiteX76" fmla="*/ 949086 w 1596690"/>
                  <a:gd name="connsiteY76" fmla="*/ 824063 h 834220"/>
                  <a:gd name="connsiteX77" fmla="*/ 928729 w 1596690"/>
                  <a:gd name="connsiteY77" fmla="*/ 828722 h 834220"/>
                  <a:gd name="connsiteX78" fmla="*/ 922610 w 1596690"/>
                  <a:gd name="connsiteY78" fmla="*/ 829852 h 834220"/>
                  <a:gd name="connsiteX79" fmla="*/ 922022 w 1596690"/>
                  <a:gd name="connsiteY79" fmla="*/ 829829 h 834220"/>
                  <a:gd name="connsiteX80" fmla="*/ 921457 w 1596690"/>
                  <a:gd name="connsiteY80" fmla="*/ 829923 h 834220"/>
                  <a:gd name="connsiteX81" fmla="*/ 915292 w 1596690"/>
                  <a:gd name="connsiteY81" fmla="*/ 831029 h 834220"/>
                  <a:gd name="connsiteX82" fmla="*/ 912985 w 1596690"/>
                  <a:gd name="connsiteY82" fmla="*/ 831146 h 834220"/>
                  <a:gd name="connsiteX83" fmla="*/ 905596 w 1596690"/>
                  <a:gd name="connsiteY83" fmla="*/ 832229 h 834220"/>
                  <a:gd name="connsiteX84" fmla="*/ 902090 w 1596690"/>
                  <a:gd name="connsiteY84" fmla="*/ 832370 h 834220"/>
                  <a:gd name="connsiteX85" fmla="*/ 888699 w 1596690"/>
                  <a:gd name="connsiteY85" fmla="*/ 833453 h 834220"/>
                  <a:gd name="connsiteX86" fmla="*/ 882721 w 1596690"/>
                  <a:gd name="connsiteY86" fmla="*/ 833617 h 834220"/>
                  <a:gd name="connsiteX87" fmla="*/ 854976 w 1596690"/>
                  <a:gd name="connsiteY87" fmla="*/ 833570 h 834220"/>
                  <a:gd name="connsiteX88" fmla="*/ 849022 w 1596690"/>
                  <a:gd name="connsiteY88" fmla="*/ 833453 h 834220"/>
                  <a:gd name="connsiteX89" fmla="*/ 833231 w 1596690"/>
                  <a:gd name="connsiteY89" fmla="*/ 832417 h 834220"/>
                  <a:gd name="connsiteX90" fmla="*/ 829654 w 1596690"/>
                  <a:gd name="connsiteY90" fmla="*/ 832253 h 834220"/>
                  <a:gd name="connsiteX91" fmla="*/ 818688 w 1596690"/>
                  <a:gd name="connsiteY91" fmla="*/ 831146 h 834220"/>
                  <a:gd name="connsiteX92" fmla="*/ 816357 w 1596690"/>
                  <a:gd name="connsiteY92" fmla="*/ 831052 h 834220"/>
                  <a:gd name="connsiteX93" fmla="*/ 807815 w 1596690"/>
                  <a:gd name="connsiteY93" fmla="*/ 830017 h 834220"/>
                  <a:gd name="connsiteX94" fmla="*/ 805438 w 1596690"/>
                  <a:gd name="connsiteY94" fmla="*/ 829876 h 834220"/>
                  <a:gd name="connsiteX95" fmla="*/ 798143 w 1596690"/>
                  <a:gd name="connsiteY95" fmla="*/ 828840 h 834220"/>
                  <a:gd name="connsiteX96" fmla="*/ 795766 w 1596690"/>
                  <a:gd name="connsiteY96" fmla="*/ 828675 h 834220"/>
                  <a:gd name="connsiteX97" fmla="*/ 789671 w 1596690"/>
                  <a:gd name="connsiteY97" fmla="*/ 827640 h 834220"/>
                  <a:gd name="connsiteX98" fmla="*/ 787294 w 1596690"/>
                  <a:gd name="connsiteY98" fmla="*/ 827475 h 834220"/>
                  <a:gd name="connsiteX99" fmla="*/ 781176 w 1596690"/>
                  <a:gd name="connsiteY99" fmla="*/ 826416 h 834220"/>
                  <a:gd name="connsiteX100" fmla="*/ 765525 w 1596690"/>
                  <a:gd name="connsiteY100" fmla="*/ 823851 h 834220"/>
                  <a:gd name="connsiteX101" fmla="*/ 759360 w 1596690"/>
                  <a:gd name="connsiteY101" fmla="*/ 822674 h 834220"/>
                  <a:gd name="connsiteX102" fmla="*/ 706339 w 1596690"/>
                  <a:gd name="connsiteY102" fmla="*/ 811237 h 834220"/>
                  <a:gd name="connsiteX103" fmla="*/ 520591 w 1596690"/>
                  <a:gd name="connsiteY103" fmla="*/ 754122 h 834220"/>
                  <a:gd name="connsiteX104" fmla="*/ 403301 w 1596690"/>
                  <a:gd name="connsiteY104" fmla="*/ 716021 h 834220"/>
                  <a:gd name="connsiteX105" fmla="*/ 291283 w 1596690"/>
                  <a:gd name="connsiteY105" fmla="*/ 684181 h 834220"/>
                  <a:gd name="connsiteX106" fmla="*/ 281940 w 1596690"/>
                  <a:gd name="connsiteY106" fmla="*/ 682439 h 834220"/>
                  <a:gd name="connsiteX107" fmla="*/ 275845 w 1596690"/>
                  <a:gd name="connsiteY107" fmla="*/ 681404 h 834220"/>
                  <a:gd name="connsiteX108" fmla="*/ 273491 w 1596690"/>
                  <a:gd name="connsiteY108" fmla="*/ 681239 h 834220"/>
                  <a:gd name="connsiteX109" fmla="*/ 267396 w 1596690"/>
                  <a:gd name="connsiteY109" fmla="*/ 680227 h 834220"/>
                  <a:gd name="connsiteX110" fmla="*/ 265019 w 1596690"/>
                  <a:gd name="connsiteY110" fmla="*/ 680039 h 834220"/>
                  <a:gd name="connsiteX111" fmla="*/ 256477 w 1596690"/>
                  <a:gd name="connsiteY111" fmla="*/ 678886 h 834220"/>
                  <a:gd name="connsiteX112" fmla="*/ 255912 w 1596690"/>
                  <a:gd name="connsiteY112" fmla="*/ 678792 h 834220"/>
                  <a:gd name="connsiteX113" fmla="*/ 255347 w 1596690"/>
                  <a:gd name="connsiteY113" fmla="*/ 678815 h 834220"/>
                  <a:gd name="connsiteX114" fmla="*/ 246828 w 1596690"/>
                  <a:gd name="connsiteY114" fmla="*/ 677756 h 834220"/>
                  <a:gd name="connsiteX115" fmla="*/ 244475 w 1596690"/>
                  <a:gd name="connsiteY115" fmla="*/ 677615 h 834220"/>
                  <a:gd name="connsiteX116" fmla="*/ 235932 w 1596690"/>
                  <a:gd name="connsiteY116" fmla="*/ 676532 h 834220"/>
                  <a:gd name="connsiteX117" fmla="*/ 233579 w 1596690"/>
                  <a:gd name="connsiteY117" fmla="*/ 676415 h 834220"/>
                  <a:gd name="connsiteX118" fmla="*/ 223860 w 1596690"/>
                  <a:gd name="connsiteY118" fmla="*/ 675332 h 834220"/>
                  <a:gd name="connsiteX119" fmla="*/ 220329 w 1596690"/>
                  <a:gd name="connsiteY119" fmla="*/ 675168 h 834220"/>
                  <a:gd name="connsiteX120" fmla="*/ 209339 w 1596690"/>
                  <a:gd name="connsiteY120" fmla="*/ 674132 h 834220"/>
                  <a:gd name="connsiteX121" fmla="*/ 205786 w 1596690"/>
                  <a:gd name="connsiteY121" fmla="*/ 673991 h 834220"/>
                  <a:gd name="connsiteX122" fmla="*/ 189995 w 1596690"/>
                  <a:gd name="connsiteY122" fmla="*/ 672932 h 834220"/>
                  <a:gd name="connsiteX123" fmla="*/ 184041 w 1596690"/>
                  <a:gd name="connsiteY123" fmla="*/ 672767 h 834220"/>
                  <a:gd name="connsiteX124" fmla="*/ 169074 w 1596690"/>
                  <a:gd name="connsiteY124" fmla="*/ 672273 h 834220"/>
                  <a:gd name="connsiteX125" fmla="*/ 118478 w 1596690"/>
                  <a:gd name="connsiteY125" fmla="*/ 672767 h 834220"/>
                  <a:gd name="connsiteX126" fmla="*/ 112547 w 1596690"/>
                  <a:gd name="connsiteY126" fmla="*/ 672908 h 834220"/>
                  <a:gd name="connsiteX127" fmla="*/ 99133 w 1596690"/>
                  <a:gd name="connsiteY127" fmla="*/ 673991 h 834220"/>
                  <a:gd name="connsiteX128" fmla="*/ 95603 w 1596690"/>
                  <a:gd name="connsiteY128" fmla="*/ 674156 h 834220"/>
                  <a:gd name="connsiteX129" fmla="*/ 85837 w 1596690"/>
                  <a:gd name="connsiteY129" fmla="*/ 675215 h 834220"/>
                  <a:gd name="connsiteX130" fmla="*/ 83531 w 1596690"/>
                  <a:gd name="connsiteY130" fmla="*/ 675309 h 834220"/>
                  <a:gd name="connsiteX131" fmla="*/ 74964 w 1596690"/>
                  <a:gd name="connsiteY131" fmla="*/ 676438 h 834220"/>
                  <a:gd name="connsiteX132" fmla="*/ 72611 w 1596690"/>
                  <a:gd name="connsiteY132" fmla="*/ 676580 h 834220"/>
                  <a:gd name="connsiteX133" fmla="*/ 65292 w 1596690"/>
                  <a:gd name="connsiteY133" fmla="*/ 677639 h 834220"/>
                  <a:gd name="connsiteX134" fmla="*/ 64727 w 1596690"/>
                  <a:gd name="connsiteY134" fmla="*/ 677615 h 834220"/>
                  <a:gd name="connsiteX135" fmla="*/ 64163 w 1596690"/>
                  <a:gd name="connsiteY135" fmla="*/ 677709 h 834220"/>
                  <a:gd name="connsiteX136" fmla="*/ 57950 w 1596690"/>
                  <a:gd name="connsiteY136" fmla="*/ 678815 h 834220"/>
                  <a:gd name="connsiteX0" fmla="*/ 1625849 w 2634807"/>
                  <a:gd name="connsiteY0" fmla="*/ 503610 h 834220"/>
                  <a:gd name="connsiteX1" fmla="*/ 1625802 w 2634807"/>
                  <a:gd name="connsiteY1" fmla="*/ 503822 h 834220"/>
                  <a:gd name="connsiteX2" fmla="*/ 1626672 w 2634807"/>
                  <a:gd name="connsiteY2" fmla="*/ 503869 h 834220"/>
                  <a:gd name="connsiteX3" fmla="*/ 1625849 w 2634807"/>
                  <a:gd name="connsiteY3" fmla="*/ 503610 h 834220"/>
                  <a:gd name="connsiteX4" fmla="*/ 1534280 w 2634807"/>
                  <a:gd name="connsiteY4" fmla="*/ 223305 h 834220"/>
                  <a:gd name="connsiteX5" fmla="*/ 1534257 w 2634807"/>
                  <a:gd name="connsiteY5" fmla="*/ 223917 h 834220"/>
                  <a:gd name="connsiteX6" fmla="*/ 1535222 w 2634807"/>
                  <a:gd name="connsiteY6" fmla="*/ 223611 h 834220"/>
                  <a:gd name="connsiteX7" fmla="*/ 1534280 w 2634807"/>
                  <a:gd name="connsiteY7" fmla="*/ 223305 h 834220"/>
                  <a:gd name="connsiteX8" fmla="*/ 0 w 2634807"/>
                  <a:gd name="connsiteY8" fmla="*/ 495255 h 834220"/>
                  <a:gd name="connsiteX9" fmla="*/ 1197563 w 2634807"/>
                  <a:gd name="connsiteY9" fmla="*/ 97215 h 834220"/>
                  <a:gd name="connsiteX10" fmla="*/ 1252140 w 2634807"/>
                  <a:gd name="connsiteY10" fmla="*/ 107521 h 834220"/>
                  <a:gd name="connsiteX11" fmla="*/ 1372748 w 2634807"/>
                  <a:gd name="connsiteY11" fmla="*/ 147292 h 834220"/>
                  <a:gd name="connsiteX12" fmla="*/ 1375619 w 2634807"/>
                  <a:gd name="connsiteY12" fmla="*/ 148092 h 834220"/>
                  <a:gd name="connsiteX13" fmla="*/ 1423391 w 2634807"/>
                  <a:gd name="connsiteY13" fmla="*/ 169013 h 834220"/>
                  <a:gd name="connsiteX14" fmla="*/ 1576641 w 2634807"/>
                  <a:gd name="connsiteY14" fmla="*/ 235095 h 834220"/>
                  <a:gd name="connsiteX15" fmla="*/ 1617706 w 2634807"/>
                  <a:gd name="connsiteY15" fmla="*/ 252062 h 834220"/>
                  <a:gd name="connsiteX16" fmla="*/ 1663055 w 2634807"/>
                  <a:gd name="connsiteY16" fmla="*/ 269924 h 834220"/>
                  <a:gd name="connsiteX17" fmla="*/ 1742221 w 2634807"/>
                  <a:gd name="connsiteY17" fmla="*/ 297081 h 834220"/>
                  <a:gd name="connsiteX18" fmla="*/ 1878479 w 2634807"/>
                  <a:gd name="connsiteY18" fmla="*/ 329487 h 834220"/>
                  <a:gd name="connsiteX19" fmla="*/ 1961857 w 2634807"/>
                  <a:gd name="connsiteY19" fmla="*/ 338759 h 834220"/>
                  <a:gd name="connsiteX20" fmla="*/ 2101362 w 2634807"/>
                  <a:gd name="connsiteY20" fmla="*/ 360222 h 834220"/>
                  <a:gd name="connsiteX21" fmla="*/ 2142663 w 2634807"/>
                  <a:gd name="connsiteY21" fmla="*/ 376883 h 834220"/>
                  <a:gd name="connsiteX22" fmla="*/ 2167397 w 2634807"/>
                  <a:gd name="connsiteY22" fmla="*/ 423832 h 834220"/>
                  <a:gd name="connsiteX23" fmla="*/ 2167491 w 2634807"/>
                  <a:gd name="connsiteY23" fmla="*/ 432257 h 834220"/>
                  <a:gd name="connsiteX24" fmla="*/ 2133768 w 2634807"/>
                  <a:gd name="connsiteY24" fmla="*/ 505351 h 834220"/>
                  <a:gd name="connsiteX25" fmla="*/ 2127555 w 2634807"/>
                  <a:gd name="connsiteY25" fmla="*/ 511894 h 834220"/>
                  <a:gd name="connsiteX26" fmla="*/ 2111011 w 2634807"/>
                  <a:gd name="connsiteY26" fmla="*/ 522319 h 834220"/>
                  <a:gd name="connsiteX27" fmla="*/ 2093785 w 2634807"/>
                  <a:gd name="connsiteY27" fmla="*/ 530344 h 834220"/>
                  <a:gd name="connsiteX28" fmla="*/ 2034104 w 2634807"/>
                  <a:gd name="connsiteY28" fmla="*/ 545970 h 834220"/>
                  <a:gd name="connsiteX29" fmla="*/ 1986190 w 2634807"/>
                  <a:gd name="connsiteY29" fmla="*/ 549453 h 834220"/>
                  <a:gd name="connsiteX30" fmla="*/ 1915591 w 2634807"/>
                  <a:gd name="connsiteY30" fmla="*/ 543805 h 834220"/>
                  <a:gd name="connsiteX31" fmla="*/ 1799830 w 2634807"/>
                  <a:gd name="connsiteY31" fmla="*/ 523260 h 834220"/>
                  <a:gd name="connsiteX32" fmla="*/ 1719370 w 2634807"/>
                  <a:gd name="connsiteY32" fmla="*/ 509823 h 834220"/>
                  <a:gd name="connsiteX33" fmla="*/ 1709274 w 2634807"/>
                  <a:gd name="connsiteY33" fmla="*/ 508434 h 834220"/>
                  <a:gd name="connsiteX34" fmla="*/ 1699578 w 2634807"/>
                  <a:gd name="connsiteY34" fmla="*/ 507234 h 834220"/>
                  <a:gd name="connsiteX35" fmla="*/ 1696001 w 2634807"/>
                  <a:gd name="connsiteY35" fmla="*/ 507210 h 834220"/>
                  <a:gd name="connsiteX36" fmla="*/ 1658489 w 2634807"/>
                  <a:gd name="connsiteY36" fmla="*/ 504763 h 834220"/>
                  <a:gd name="connsiteX37" fmla="*/ 1649664 w 2634807"/>
                  <a:gd name="connsiteY37" fmla="*/ 503916 h 834220"/>
                  <a:gd name="connsiteX38" fmla="*/ 1646040 w 2634807"/>
                  <a:gd name="connsiteY38" fmla="*/ 504033 h 834220"/>
                  <a:gd name="connsiteX39" fmla="*/ 1640086 w 2634807"/>
                  <a:gd name="connsiteY39" fmla="*/ 504881 h 834220"/>
                  <a:gd name="connsiteX40" fmla="*/ 1637474 w 2634807"/>
                  <a:gd name="connsiteY40" fmla="*/ 504834 h 834220"/>
                  <a:gd name="connsiteX41" fmla="*/ 1665949 w 2634807"/>
                  <a:gd name="connsiteY41" fmla="*/ 509846 h 834220"/>
                  <a:gd name="connsiteX42" fmla="*/ 1805196 w 2634807"/>
                  <a:gd name="connsiteY42" fmla="*/ 542863 h 834220"/>
                  <a:gd name="connsiteX43" fmla="*/ 1929687 w 2634807"/>
                  <a:gd name="connsiteY43" fmla="*/ 566279 h 834220"/>
                  <a:gd name="connsiteX44" fmla="*/ 1994804 w 2634807"/>
                  <a:gd name="connsiteY44" fmla="*/ 568232 h 834220"/>
                  <a:gd name="connsiteX45" fmla="*/ 2097220 w 2634807"/>
                  <a:gd name="connsiteY45" fmla="*/ 539028 h 834220"/>
                  <a:gd name="connsiteX46" fmla="*/ 2118777 w 2634807"/>
                  <a:gd name="connsiteY46" fmla="*/ 521636 h 834220"/>
                  <a:gd name="connsiteX47" fmla="*/ 2123389 w 2634807"/>
                  <a:gd name="connsiteY47" fmla="*/ 518271 h 834220"/>
                  <a:gd name="connsiteX48" fmla="*/ 2198390 w 2634807"/>
                  <a:gd name="connsiteY48" fmla="*/ 477088 h 834220"/>
                  <a:gd name="connsiteX49" fmla="*/ 2250658 w 2634807"/>
                  <a:gd name="connsiteY49" fmla="*/ 433410 h 834220"/>
                  <a:gd name="connsiteX50" fmla="*/ 2308855 w 2634807"/>
                  <a:gd name="connsiteY50" fmla="*/ 362598 h 834220"/>
                  <a:gd name="connsiteX51" fmla="*/ 2407531 w 2634807"/>
                  <a:gd name="connsiteY51" fmla="*/ 202831 h 834220"/>
                  <a:gd name="connsiteX52" fmla="*/ 2487967 w 2634807"/>
                  <a:gd name="connsiteY52" fmla="*/ 79469 h 834220"/>
                  <a:gd name="connsiteX53" fmla="*/ 2546118 w 2634807"/>
                  <a:gd name="connsiteY53" fmla="*/ 17718 h 834220"/>
                  <a:gd name="connsiteX54" fmla="*/ 2549695 w 2634807"/>
                  <a:gd name="connsiteY54" fmla="*/ 11717 h 834220"/>
                  <a:gd name="connsiteX55" fmla="*/ 2552896 w 2634807"/>
                  <a:gd name="connsiteY55" fmla="*/ 6445 h 834220"/>
                  <a:gd name="connsiteX56" fmla="*/ 2553460 w 2634807"/>
                  <a:gd name="connsiteY56" fmla="*/ 7316 h 834220"/>
                  <a:gd name="connsiteX57" fmla="*/ 2553249 w 2634807"/>
                  <a:gd name="connsiteY57" fmla="*/ 7881 h 834220"/>
                  <a:gd name="connsiteX58" fmla="*/ 2557744 w 2634807"/>
                  <a:gd name="connsiteY58" fmla="*/ 11175 h 834220"/>
                  <a:gd name="connsiteX59" fmla="*/ 2584595 w 2634807"/>
                  <a:gd name="connsiteY59" fmla="*/ 585 h 834220"/>
                  <a:gd name="connsiteX60" fmla="*/ 2602622 w 2634807"/>
                  <a:gd name="connsiteY60" fmla="*/ 562 h 834220"/>
                  <a:gd name="connsiteX61" fmla="*/ 2630744 w 2634807"/>
                  <a:gd name="connsiteY61" fmla="*/ 21907 h 834220"/>
                  <a:gd name="connsiteX62" fmla="*/ 2634227 w 2634807"/>
                  <a:gd name="connsiteY62" fmla="*/ 35791 h 834220"/>
                  <a:gd name="connsiteX63" fmla="*/ 2634274 w 2634807"/>
                  <a:gd name="connsiteY63" fmla="*/ 47652 h 834220"/>
                  <a:gd name="connsiteX64" fmla="*/ 2634133 w 2634807"/>
                  <a:gd name="connsiteY64" fmla="*/ 51159 h 834220"/>
                  <a:gd name="connsiteX65" fmla="*/ 2633121 w 2634807"/>
                  <a:gd name="connsiteY65" fmla="*/ 57324 h 834220"/>
                  <a:gd name="connsiteX66" fmla="*/ 2616271 w 2634807"/>
                  <a:gd name="connsiteY66" fmla="*/ 117311 h 834220"/>
                  <a:gd name="connsiteX67" fmla="*/ 2579394 w 2634807"/>
                  <a:gd name="connsiteY67" fmla="*/ 208079 h 834220"/>
                  <a:gd name="connsiteX68" fmla="*/ 2508183 w 2634807"/>
                  <a:gd name="connsiteY68" fmla="*/ 360786 h 834220"/>
                  <a:gd name="connsiteX69" fmla="*/ 2441066 w 2634807"/>
                  <a:gd name="connsiteY69" fmla="*/ 484524 h 834220"/>
                  <a:gd name="connsiteX70" fmla="*/ 2400424 w 2634807"/>
                  <a:gd name="connsiteY70" fmla="*/ 535050 h 834220"/>
                  <a:gd name="connsiteX71" fmla="*/ 2361758 w 2634807"/>
                  <a:gd name="connsiteY71" fmla="*/ 573057 h 834220"/>
                  <a:gd name="connsiteX72" fmla="*/ 2307961 w 2634807"/>
                  <a:gd name="connsiteY72" fmla="*/ 620217 h 834220"/>
                  <a:gd name="connsiteX73" fmla="*/ 2234702 w 2634807"/>
                  <a:gd name="connsiteY73" fmla="*/ 679569 h 834220"/>
                  <a:gd name="connsiteX74" fmla="*/ 2171444 w 2634807"/>
                  <a:gd name="connsiteY74" fmla="*/ 726329 h 834220"/>
                  <a:gd name="connsiteX75" fmla="*/ 2098892 w 2634807"/>
                  <a:gd name="connsiteY75" fmla="*/ 774361 h 834220"/>
                  <a:gd name="connsiteX76" fmla="*/ 1987203 w 2634807"/>
                  <a:gd name="connsiteY76" fmla="*/ 824063 h 834220"/>
                  <a:gd name="connsiteX77" fmla="*/ 1966846 w 2634807"/>
                  <a:gd name="connsiteY77" fmla="*/ 828722 h 834220"/>
                  <a:gd name="connsiteX78" fmla="*/ 1960727 w 2634807"/>
                  <a:gd name="connsiteY78" fmla="*/ 829852 h 834220"/>
                  <a:gd name="connsiteX79" fmla="*/ 1960139 w 2634807"/>
                  <a:gd name="connsiteY79" fmla="*/ 829829 h 834220"/>
                  <a:gd name="connsiteX80" fmla="*/ 1959574 w 2634807"/>
                  <a:gd name="connsiteY80" fmla="*/ 829923 h 834220"/>
                  <a:gd name="connsiteX81" fmla="*/ 1953409 w 2634807"/>
                  <a:gd name="connsiteY81" fmla="*/ 831029 h 834220"/>
                  <a:gd name="connsiteX82" fmla="*/ 1951102 w 2634807"/>
                  <a:gd name="connsiteY82" fmla="*/ 831146 h 834220"/>
                  <a:gd name="connsiteX83" fmla="*/ 1943713 w 2634807"/>
                  <a:gd name="connsiteY83" fmla="*/ 832229 h 834220"/>
                  <a:gd name="connsiteX84" fmla="*/ 1940207 w 2634807"/>
                  <a:gd name="connsiteY84" fmla="*/ 832370 h 834220"/>
                  <a:gd name="connsiteX85" fmla="*/ 1926816 w 2634807"/>
                  <a:gd name="connsiteY85" fmla="*/ 833453 h 834220"/>
                  <a:gd name="connsiteX86" fmla="*/ 1920838 w 2634807"/>
                  <a:gd name="connsiteY86" fmla="*/ 833617 h 834220"/>
                  <a:gd name="connsiteX87" fmla="*/ 1893093 w 2634807"/>
                  <a:gd name="connsiteY87" fmla="*/ 833570 h 834220"/>
                  <a:gd name="connsiteX88" fmla="*/ 1887139 w 2634807"/>
                  <a:gd name="connsiteY88" fmla="*/ 833453 h 834220"/>
                  <a:gd name="connsiteX89" fmla="*/ 1871348 w 2634807"/>
                  <a:gd name="connsiteY89" fmla="*/ 832417 h 834220"/>
                  <a:gd name="connsiteX90" fmla="*/ 1867771 w 2634807"/>
                  <a:gd name="connsiteY90" fmla="*/ 832253 h 834220"/>
                  <a:gd name="connsiteX91" fmla="*/ 1856805 w 2634807"/>
                  <a:gd name="connsiteY91" fmla="*/ 831146 h 834220"/>
                  <a:gd name="connsiteX92" fmla="*/ 1854474 w 2634807"/>
                  <a:gd name="connsiteY92" fmla="*/ 831052 h 834220"/>
                  <a:gd name="connsiteX93" fmla="*/ 1845932 w 2634807"/>
                  <a:gd name="connsiteY93" fmla="*/ 830017 h 834220"/>
                  <a:gd name="connsiteX94" fmla="*/ 1843555 w 2634807"/>
                  <a:gd name="connsiteY94" fmla="*/ 829876 h 834220"/>
                  <a:gd name="connsiteX95" fmla="*/ 1836260 w 2634807"/>
                  <a:gd name="connsiteY95" fmla="*/ 828840 h 834220"/>
                  <a:gd name="connsiteX96" fmla="*/ 1833883 w 2634807"/>
                  <a:gd name="connsiteY96" fmla="*/ 828675 h 834220"/>
                  <a:gd name="connsiteX97" fmla="*/ 1827788 w 2634807"/>
                  <a:gd name="connsiteY97" fmla="*/ 827640 h 834220"/>
                  <a:gd name="connsiteX98" fmla="*/ 1825411 w 2634807"/>
                  <a:gd name="connsiteY98" fmla="*/ 827475 h 834220"/>
                  <a:gd name="connsiteX99" fmla="*/ 1819293 w 2634807"/>
                  <a:gd name="connsiteY99" fmla="*/ 826416 h 834220"/>
                  <a:gd name="connsiteX100" fmla="*/ 1803642 w 2634807"/>
                  <a:gd name="connsiteY100" fmla="*/ 823851 h 834220"/>
                  <a:gd name="connsiteX101" fmla="*/ 1797477 w 2634807"/>
                  <a:gd name="connsiteY101" fmla="*/ 822674 h 834220"/>
                  <a:gd name="connsiteX102" fmla="*/ 1744456 w 2634807"/>
                  <a:gd name="connsiteY102" fmla="*/ 811237 h 834220"/>
                  <a:gd name="connsiteX103" fmla="*/ 1558708 w 2634807"/>
                  <a:gd name="connsiteY103" fmla="*/ 754122 h 834220"/>
                  <a:gd name="connsiteX104" fmla="*/ 1441418 w 2634807"/>
                  <a:gd name="connsiteY104" fmla="*/ 716021 h 834220"/>
                  <a:gd name="connsiteX105" fmla="*/ 1329400 w 2634807"/>
                  <a:gd name="connsiteY105" fmla="*/ 684181 h 834220"/>
                  <a:gd name="connsiteX106" fmla="*/ 1320057 w 2634807"/>
                  <a:gd name="connsiteY106" fmla="*/ 682439 h 834220"/>
                  <a:gd name="connsiteX107" fmla="*/ 1313962 w 2634807"/>
                  <a:gd name="connsiteY107" fmla="*/ 681404 h 834220"/>
                  <a:gd name="connsiteX108" fmla="*/ 1311608 w 2634807"/>
                  <a:gd name="connsiteY108" fmla="*/ 681239 h 834220"/>
                  <a:gd name="connsiteX109" fmla="*/ 1305513 w 2634807"/>
                  <a:gd name="connsiteY109" fmla="*/ 680227 h 834220"/>
                  <a:gd name="connsiteX110" fmla="*/ 1303136 w 2634807"/>
                  <a:gd name="connsiteY110" fmla="*/ 680039 h 834220"/>
                  <a:gd name="connsiteX111" fmla="*/ 1294594 w 2634807"/>
                  <a:gd name="connsiteY111" fmla="*/ 678886 h 834220"/>
                  <a:gd name="connsiteX112" fmla="*/ 1294029 w 2634807"/>
                  <a:gd name="connsiteY112" fmla="*/ 678792 h 834220"/>
                  <a:gd name="connsiteX113" fmla="*/ 1293464 w 2634807"/>
                  <a:gd name="connsiteY113" fmla="*/ 678815 h 834220"/>
                  <a:gd name="connsiteX114" fmla="*/ 1284945 w 2634807"/>
                  <a:gd name="connsiteY114" fmla="*/ 677756 h 834220"/>
                  <a:gd name="connsiteX115" fmla="*/ 1282592 w 2634807"/>
                  <a:gd name="connsiteY115" fmla="*/ 677615 h 834220"/>
                  <a:gd name="connsiteX116" fmla="*/ 1274049 w 2634807"/>
                  <a:gd name="connsiteY116" fmla="*/ 676532 h 834220"/>
                  <a:gd name="connsiteX117" fmla="*/ 1271696 w 2634807"/>
                  <a:gd name="connsiteY117" fmla="*/ 676415 h 834220"/>
                  <a:gd name="connsiteX118" fmla="*/ 1261977 w 2634807"/>
                  <a:gd name="connsiteY118" fmla="*/ 675332 h 834220"/>
                  <a:gd name="connsiteX119" fmla="*/ 1258446 w 2634807"/>
                  <a:gd name="connsiteY119" fmla="*/ 675168 h 834220"/>
                  <a:gd name="connsiteX120" fmla="*/ 1247456 w 2634807"/>
                  <a:gd name="connsiteY120" fmla="*/ 674132 h 834220"/>
                  <a:gd name="connsiteX121" fmla="*/ 1243903 w 2634807"/>
                  <a:gd name="connsiteY121" fmla="*/ 673991 h 834220"/>
                  <a:gd name="connsiteX122" fmla="*/ 1228112 w 2634807"/>
                  <a:gd name="connsiteY122" fmla="*/ 672932 h 834220"/>
                  <a:gd name="connsiteX123" fmla="*/ 1222158 w 2634807"/>
                  <a:gd name="connsiteY123" fmla="*/ 672767 h 834220"/>
                  <a:gd name="connsiteX124" fmla="*/ 1207191 w 2634807"/>
                  <a:gd name="connsiteY124" fmla="*/ 672273 h 834220"/>
                  <a:gd name="connsiteX125" fmla="*/ 1156595 w 2634807"/>
                  <a:gd name="connsiteY125" fmla="*/ 672767 h 834220"/>
                  <a:gd name="connsiteX126" fmla="*/ 1150664 w 2634807"/>
                  <a:gd name="connsiteY126" fmla="*/ 672908 h 834220"/>
                  <a:gd name="connsiteX127" fmla="*/ 1137250 w 2634807"/>
                  <a:gd name="connsiteY127" fmla="*/ 673991 h 834220"/>
                  <a:gd name="connsiteX128" fmla="*/ 1133720 w 2634807"/>
                  <a:gd name="connsiteY128" fmla="*/ 674156 h 834220"/>
                  <a:gd name="connsiteX129" fmla="*/ 1123954 w 2634807"/>
                  <a:gd name="connsiteY129" fmla="*/ 675215 h 834220"/>
                  <a:gd name="connsiteX130" fmla="*/ 1121648 w 2634807"/>
                  <a:gd name="connsiteY130" fmla="*/ 675309 h 834220"/>
                  <a:gd name="connsiteX131" fmla="*/ 1113081 w 2634807"/>
                  <a:gd name="connsiteY131" fmla="*/ 676438 h 834220"/>
                  <a:gd name="connsiteX132" fmla="*/ 1110728 w 2634807"/>
                  <a:gd name="connsiteY132" fmla="*/ 676580 h 834220"/>
                  <a:gd name="connsiteX133" fmla="*/ 1103409 w 2634807"/>
                  <a:gd name="connsiteY133" fmla="*/ 677639 h 834220"/>
                  <a:gd name="connsiteX134" fmla="*/ 1102844 w 2634807"/>
                  <a:gd name="connsiteY134" fmla="*/ 677615 h 834220"/>
                  <a:gd name="connsiteX135" fmla="*/ 1102280 w 2634807"/>
                  <a:gd name="connsiteY135" fmla="*/ 677709 h 834220"/>
                  <a:gd name="connsiteX136" fmla="*/ 1096067 w 2634807"/>
                  <a:gd name="connsiteY136" fmla="*/ 678815 h 834220"/>
                  <a:gd name="connsiteX137" fmla="*/ 0 w 2634807"/>
                  <a:gd name="connsiteY137" fmla="*/ 495255 h 834220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52140 w 2634807"/>
                  <a:gd name="connsiteY10" fmla="*/ 313823 h 1040522"/>
                  <a:gd name="connsiteX11" fmla="*/ 1372748 w 2634807"/>
                  <a:gd name="connsiteY11" fmla="*/ 353594 h 1040522"/>
                  <a:gd name="connsiteX12" fmla="*/ 1375619 w 2634807"/>
                  <a:gd name="connsiteY12" fmla="*/ 354394 h 1040522"/>
                  <a:gd name="connsiteX13" fmla="*/ 1423391 w 2634807"/>
                  <a:gd name="connsiteY13" fmla="*/ 375315 h 1040522"/>
                  <a:gd name="connsiteX14" fmla="*/ 1576641 w 2634807"/>
                  <a:gd name="connsiteY14" fmla="*/ 441397 h 1040522"/>
                  <a:gd name="connsiteX15" fmla="*/ 1617706 w 2634807"/>
                  <a:gd name="connsiteY15" fmla="*/ 458364 h 1040522"/>
                  <a:gd name="connsiteX16" fmla="*/ 1663055 w 2634807"/>
                  <a:gd name="connsiteY16" fmla="*/ 476226 h 1040522"/>
                  <a:gd name="connsiteX17" fmla="*/ 1742221 w 2634807"/>
                  <a:gd name="connsiteY17" fmla="*/ 503383 h 1040522"/>
                  <a:gd name="connsiteX18" fmla="*/ 1878479 w 2634807"/>
                  <a:gd name="connsiteY18" fmla="*/ 535789 h 1040522"/>
                  <a:gd name="connsiteX19" fmla="*/ 1961857 w 2634807"/>
                  <a:gd name="connsiteY19" fmla="*/ 545061 h 1040522"/>
                  <a:gd name="connsiteX20" fmla="*/ 2101362 w 2634807"/>
                  <a:gd name="connsiteY20" fmla="*/ 566524 h 1040522"/>
                  <a:gd name="connsiteX21" fmla="*/ 2142663 w 2634807"/>
                  <a:gd name="connsiteY21" fmla="*/ 583185 h 1040522"/>
                  <a:gd name="connsiteX22" fmla="*/ 2167397 w 2634807"/>
                  <a:gd name="connsiteY22" fmla="*/ 630134 h 1040522"/>
                  <a:gd name="connsiteX23" fmla="*/ 2167491 w 2634807"/>
                  <a:gd name="connsiteY23" fmla="*/ 638559 h 1040522"/>
                  <a:gd name="connsiteX24" fmla="*/ 2133768 w 2634807"/>
                  <a:gd name="connsiteY24" fmla="*/ 711653 h 1040522"/>
                  <a:gd name="connsiteX25" fmla="*/ 2127555 w 2634807"/>
                  <a:gd name="connsiteY25" fmla="*/ 718196 h 1040522"/>
                  <a:gd name="connsiteX26" fmla="*/ 2111011 w 2634807"/>
                  <a:gd name="connsiteY26" fmla="*/ 728621 h 1040522"/>
                  <a:gd name="connsiteX27" fmla="*/ 2093785 w 2634807"/>
                  <a:gd name="connsiteY27" fmla="*/ 736646 h 1040522"/>
                  <a:gd name="connsiteX28" fmla="*/ 2034104 w 2634807"/>
                  <a:gd name="connsiteY28" fmla="*/ 752272 h 1040522"/>
                  <a:gd name="connsiteX29" fmla="*/ 1986190 w 2634807"/>
                  <a:gd name="connsiteY29" fmla="*/ 755755 h 1040522"/>
                  <a:gd name="connsiteX30" fmla="*/ 1915591 w 2634807"/>
                  <a:gd name="connsiteY30" fmla="*/ 750107 h 1040522"/>
                  <a:gd name="connsiteX31" fmla="*/ 1799830 w 2634807"/>
                  <a:gd name="connsiteY31" fmla="*/ 729562 h 1040522"/>
                  <a:gd name="connsiteX32" fmla="*/ 1719370 w 2634807"/>
                  <a:gd name="connsiteY32" fmla="*/ 716125 h 1040522"/>
                  <a:gd name="connsiteX33" fmla="*/ 1709274 w 2634807"/>
                  <a:gd name="connsiteY33" fmla="*/ 714736 h 1040522"/>
                  <a:gd name="connsiteX34" fmla="*/ 1699578 w 2634807"/>
                  <a:gd name="connsiteY34" fmla="*/ 713536 h 1040522"/>
                  <a:gd name="connsiteX35" fmla="*/ 1696001 w 2634807"/>
                  <a:gd name="connsiteY35" fmla="*/ 713512 h 1040522"/>
                  <a:gd name="connsiteX36" fmla="*/ 1658489 w 2634807"/>
                  <a:gd name="connsiteY36" fmla="*/ 711065 h 1040522"/>
                  <a:gd name="connsiteX37" fmla="*/ 1649664 w 2634807"/>
                  <a:gd name="connsiteY37" fmla="*/ 710218 h 1040522"/>
                  <a:gd name="connsiteX38" fmla="*/ 1646040 w 2634807"/>
                  <a:gd name="connsiteY38" fmla="*/ 710335 h 1040522"/>
                  <a:gd name="connsiteX39" fmla="*/ 1640086 w 2634807"/>
                  <a:gd name="connsiteY39" fmla="*/ 711183 h 1040522"/>
                  <a:gd name="connsiteX40" fmla="*/ 1637474 w 2634807"/>
                  <a:gd name="connsiteY40" fmla="*/ 711136 h 1040522"/>
                  <a:gd name="connsiteX41" fmla="*/ 1665949 w 2634807"/>
                  <a:gd name="connsiteY41" fmla="*/ 716148 h 1040522"/>
                  <a:gd name="connsiteX42" fmla="*/ 1805196 w 2634807"/>
                  <a:gd name="connsiteY42" fmla="*/ 749165 h 1040522"/>
                  <a:gd name="connsiteX43" fmla="*/ 1929687 w 2634807"/>
                  <a:gd name="connsiteY43" fmla="*/ 772581 h 1040522"/>
                  <a:gd name="connsiteX44" fmla="*/ 1994804 w 2634807"/>
                  <a:gd name="connsiteY44" fmla="*/ 774534 h 1040522"/>
                  <a:gd name="connsiteX45" fmla="*/ 2097220 w 2634807"/>
                  <a:gd name="connsiteY45" fmla="*/ 745330 h 1040522"/>
                  <a:gd name="connsiteX46" fmla="*/ 2118777 w 2634807"/>
                  <a:gd name="connsiteY46" fmla="*/ 727938 h 1040522"/>
                  <a:gd name="connsiteX47" fmla="*/ 2123389 w 2634807"/>
                  <a:gd name="connsiteY47" fmla="*/ 724573 h 1040522"/>
                  <a:gd name="connsiteX48" fmla="*/ 2198390 w 2634807"/>
                  <a:gd name="connsiteY48" fmla="*/ 683390 h 1040522"/>
                  <a:gd name="connsiteX49" fmla="*/ 2250658 w 2634807"/>
                  <a:gd name="connsiteY49" fmla="*/ 639712 h 1040522"/>
                  <a:gd name="connsiteX50" fmla="*/ 2308855 w 2634807"/>
                  <a:gd name="connsiteY50" fmla="*/ 568900 h 1040522"/>
                  <a:gd name="connsiteX51" fmla="*/ 2407531 w 2634807"/>
                  <a:gd name="connsiteY51" fmla="*/ 409133 h 1040522"/>
                  <a:gd name="connsiteX52" fmla="*/ 2487967 w 2634807"/>
                  <a:gd name="connsiteY52" fmla="*/ 285771 h 1040522"/>
                  <a:gd name="connsiteX53" fmla="*/ 2546118 w 2634807"/>
                  <a:gd name="connsiteY53" fmla="*/ 224020 h 1040522"/>
                  <a:gd name="connsiteX54" fmla="*/ 2549695 w 2634807"/>
                  <a:gd name="connsiteY54" fmla="*/ 218019 h 1040522"/>
                  <a:gd name="connsiteX55" fmla="*/ 2552896 w 2634807"/>
                  <a:gd name="connsiteY55" fmla="*/ 212747 h 1040522"/>
                  <a:gd name="connsiteX56" fmla="*/ 2553460 w 2634807"/>
                  <a:gd name="connsiteY56" fmla="*/ 213618 h 1040522"/>
                  <a:gd name="connsiteX57" fmla="*/ 2553249 w 2634807"/>
                  <a:gd name="connsiteY57" fmla="*/ 214183 h 1040522"/>
                  <a:gd name="connsiteX58" fmla="*/ 2557744 w 2634807"/>
                  <a:gd name="connsiteY58" fmla="*/ 217477 h 1040522"/>
                  <a:gd name="connsiteX59" fmla="*/ 2584595 w 2634807"/>
                  <a:gd name="connsiteY59" fmla="*/ 206887 h 1040522"/>
                  <a:gd name="connsiteX60" fmla="*/ 2602622 w 2634807"/>
                  <a:gd name="connsiteY60" fmla="*/ 206864 h 1040522"/>
                  <a:gd name="connsiteX61" fmla="*/ 2630744 w 2634807"/>
                  <a:gd name="connsiteY61" fmla="*/ 228209 h 1040522"/>
                  <a:gd name="connsiteX62" fmla="*/ 2634227 w 2634807"/>
                  <a:gd name="connsiteY62" fmla="*/ 242093 h 1040522"/>
                  <a:gd name="connsiteX63" fmla="*/ 2634274 w 2634807"/>
                  <a:gd name="connsiteY63" fmla="*/ 253954 h 1040522"/>
                  <a:gd name="connsiteX64" fmla="*/ 2634133 w 2634807"/>
                  <a:gd name="connsiteY64" fmla="*/ 257461 h 1040522"/>
                  <a:gd name="connsiteX65" fmla="*/ 2633121 w 2634807"/>
                  <a:gd name="connsiteY65" fmla="*/ 263626 h 1040522"/>
                  <a:gd name="connsiteX66" fmla="*/ 2616271 w 2634807"/>
                  <a:gd name="connsiteY66" fmla="*/ 323613 h 1040522"/>
                  <a:gd name="connsiteX67" fmla="*/ 2579394 w 2634807"/>
                  <a:gd name="connsiteY67" fmla="*/ 414381 h 1040522"/>
                  <a:gd name="connsiteX68" fmla="*/ 2508183 w 2634807"/>
                  <a:gd name="connsiteY68" fmla="*/ 567088 h 1040522"/>
                  <a:gd name="connsiteX69" fmla="*/ 2441066 w 2634807"/>
                  <a:gd name="connsiteY69" fmla="*/ 690826 h 1040522"/>
                  <a:gd name="connsiteX70" fmla="*/ 2400424 w 2634807"/>
                  <a:gd name="connsiteY70" fmla="*/ 741352 h 1040522"/>
                  <a:gd name="connsiteX71" fmla="*/ 2361758 w 2634807"/>
                  <a:gd name="connsiteY71" fmla="*/ 779359 h 1040522"/>
                  <a:gd name="connsiteX72" fmla="*/ 2307961 w 2634807"/>
                  <a:gd name="connsiteY72" fmla="*/ 826519 h 1040522"/>
                  <a:gd name="connsiteX73" fmla="*/ 2234702 w 2634807"/>
                  <a:gd name="connsiteY73" fmla="*/ 885871 h 1040522"/>
                  <a:gd name="connsiteX74" fmla="*/ 2171444 w 2634807"/>
                  <a:gd name="connsiteY74" fmla="*/ 932631 h 1040522"/>
                  <a:gd name="connsiteX75" fmla="*/ 2098892 w 2634807"/>
                  <a:gd name="connsiteY75" fmla="*/ 980663 h 1040522"/>
                  <a:gd name="connsiteX76" fmla="*/ 1987203 w 2634807"/>
                  <a:gd name="connsiteY76" fmla="*/ 1030365 h 1040522"/>
                  <a:gd name="connsiteX77" fmla="*/ 1966846 w 2634807"/>
                  <a:gd name="connsiteY77" fmla="*/ 1035024 h 1040522"/>
                  <a:gd name="connsiteX78" fmla="*/ 1960727 w 2634807"/>
                  <a:gd name="connsiteY78" fmla="*/ 1036154 h 1040522"/>
                  <a:gd name="connsiteX79" fmla="*/ 1960139 w 2634807"/>
                  <a:gd name="connsiteY79" fmla="*/ 1036131 h 1040522"/>
                  <a:gd name="connsiteX80" fmla="*/ 1959574 w 2634807"/>
                  <a:gd name="connsiteY80" fmla="*/ 1036225 h 1040522"/>
                  <a:gd name="connsiteX81" fmla="*/ 1953409 w 2634807"/>
                  <a:gd name="connsiteY81" fmla="*/ 1037331 h 1040522"/>
                  <a:gd name="connsiteX82" fmla="*/ 1951102 w 2634807"/>
                  <a:gd name="connsiteY82" fmla="*/ 1037448 h 1040522"/>
                  <a:gd name="connsiteX83" fmla="*/ 1943713 w 2634807"/>
                  <a:gd name="connsiteY83" fmla="*/ 1038531 h 1040522"/>
                  <a:gd name="connsiteX84" fmla="*/ 1940207 w 2634807"/>
                  <a:gd name="connsiteY84" fmla="*/ 1038672 h 1040522"/>
                  <a:gd name="connsiteX85" fmla="*/ 1926816 w 2634807"/>
                  <a:gd name="connsiteY85" fmla="*/ 1039755 h 1040522"/>
                  <a:gd name="connsiteX86" fmla="*/ 1920838 w 2634807"/>
                  <a:gd name="connsiteY86" fmla="*/ 1039919 h 1040522"/>
                  <a:gd name="connsiteX87" fmla="*/ 1893093 w 2634807"/>
                  <a:gd name="connsiteY87" fmla="*/ 1039872 h 1040522"/>
                  <a:gd name="connsiteX88" fmla="*/ 1887139 w 2634807"/>
                  <a:gd name="connsiteY88" fmla="*/ 1039755 h 1040522"/>
                  <a:gd name="connsiteX89" fmla="*/ 1871348 w 2634807"/>
                  <a:gd name="connsiteY89" fmla="*/ 1038719 h 1040522"/>
                  <a:gd name="connsiteX90" fmla="*/ 1867771 w 2634807"/>
                  <a:gd name="connsiteY90" fmla="*/ 1038555 h 1040522"/>
                  <a:gd name="connsiteX91" fmla="*/ 1856805 w 2634807"/>
                  <a:gd name="connsiteY91" fmla="*/ 1037448 h 1040522"/>
                  <a:gd name="connsiteX92" fmla="*/ 1854474 w 2634807"/>
                  <a:gd name="connsiteY92" fmla="*/ 1037354 h 1040522"/>
                  <a:gd name="connsiteX93" fmla="*/ 1845932 w 2634807"/>
                  <a:gd name="connsiteY93" fmla="*/ 1036319 h 1040522"/>
                  <a:gd name="connsiteX94" fmla="*/ 1843555 w 2634807"/>
                  <a:gd name="connsiteY94" fmla="*/ 1036178 h 1040522"/>
                  <a:gd name="connsiteX95" fmla="*/ 1836260 w 2634807"/>
                  <a:gd name="connsiteY95" fmla="*/ 1035142 h 1040522"/>
                  <a:gd name="connsiteX96" fmla="*/ 1833883 w 2634807"/>
                  <a:gd name="connsiteY96" fmla="*/ 1034977 h 1040522"/>
                  <a:gd name="connsiteX97" fmla="*/ 1827788 w 2634807"/>
                  <a:gd name="connsiteY97" fmla="*/ 1033942 h 1040522"/>
                  <a:gd name="connsiteX98" fmla="*/ 1825411 w 2634807"/>
                  <a:gd name="connsiteY98" fmla="*/ 1033777 h 1040522"/>
                  <a:gd name="connsiteX99" fmla="*/ 1819293 w 2634807"/>
                  <a:gd name="connsiteY99" fmla="*/ 1032718 h 1040522"/>
                  <a:gd name="connsiteX100" fmla="*/ 1803642 w 2634807"/>
                  <a:gd name="connsiteY100" fmla="*/ 1030153 h 1040522"/>
                  <a:gd name="connsiteX101" fmla="*/ 1797477 w 2634807"/>
                  <a:gd name="connsiteY101" fmla="*/ 1028976 h 1040522"/>
                  <a:gd name="connsiteX102" fmla="*/ 1744456 w 2634807"/>
                  <a:gd name="connsiteY102" fmla="*/ 1017539 h 1040522"/>
                  <a:gd name="connsiteX103" fmla="*/ 1558708 w 2634807"/>
                  <a:gd name="connsiteY103" fmla="*/ 960424 h 1040522"/>
                  <a:gd name="connsiteX104" fmla="*/ 1441418 w 2634807"/>
                  <a:gd name="connsiteY104" fmla="*/ 922323 h 1040522"/>
                  <a:gd name="connsiteX105" fmla="*/ 1329400 w 2634807"/>
                  <a:gd name="connsiteY105" fmla="*/ 890483 h 1040522"/>
                  <a:gd name="connsiteX106" fmla="*/ 1320057 w 2634807"/>
                  <a:gd name="connsiteY106" fmla="*/ 888741 h 1040522"/>
                  <a:gd name="connsiteX107" fmla="*/ 1313962 w 2634807"/>
                  <a:gd name="connsiteY107" fmla="*/ 887706 h 1040522"/>
                  <a:gd name="connsiteX108" fmla="*/ 1311608 w 2634807"/>
                  <a:gd name="connsiteY108" fmla="*/ 887541 h 1040522"/>
                  <a:gd name="connsiteX109" fmla="*/ 1305513 w 2634807"/>
                  <a:gd name="connsiteY109" fmla="*/ 886529 h 1040522"/>
                  <a:gd name="connsiteX110" fmla="*/ 1303136 w 2634807"/>
                  <a:gd name="connsiteY110" fmla="*/ 886341 h 1040522"/>
                  <a:gd name="connsiteX111" fmla="*/ 1294594 w 2634807"/>
                  <a:gd name="connsiteY111" fmla="*/ 885188 h 1040522"/>
                  <a:gd name="connsiteX112" fmla="*/ 1294029 w 2634807"/>
                  <a:gd name="connsiteY112" fmla="*/ 885094 h 1040522"/>
                  <a:gd name="connsiteX113" fmla="*/ 1293464 w 2634807"/>
                  <a:gd name="connsiteY113" fmla="*/ 885117 h 1040522"/>
                  <a:gd name="connsiteX114" fmla="*/ 1284945 w 2634807"/>
                  <a:gd name="connsiteY114" fmla="*/ 884058 h 1040522"/>
                  <a:gd name="connsiteX115" fmla="*/ 1282592 w 2634807"/>
                  <a:gd name="connsiteY115" fmla="*/ 883917 h 1040522"/>
                  <a:gd name="connsiteX116" fmla="*/ 1274049 w 2634807"/>
                  <a:gd name="connsiteY116" fmla="*/ 882834 h 1040522"/>
                  <a:gd name="connsiteX117" fmla="*/ 1271696 w 2634807"/>
                  <a:gd name="connsiteY117" fmla="*/ 882717 h 1040522"/>
                  <a:gd name="connsiteX118" fmla="*/ 1261977 w 2634807"/>
                  <a:gd name="connsiteY118" fmla="*/ 881634 h 1040522"/>
                  <a:gd name="connsiteX119" fmla="*/ 1258446 w 2634807"/>
                  <a:gd name="connsiteY119" fmla="*/ 881470 h 1040522"/>
                  <a:gd name="connsiteX120" fmla="*/ 1247456 w 2634807"/>
                  <a:gd name="connsiteY120" fmla="*/ 880434 h 1040522"/>
                  <a:gd name="connsiteX121" fmla="*/ 1243903 w 2634807"/>
                  <a:gd name="connsiteY121" fmla="*/ 880293 h 1040522"/>
                  <a:gd name="connsiteX122" fmla="*/ 1228112 w 2634807"/>
                  <a:gd name="connsiteY122" fmla="*/ 879234 h 1040522"/>
                  <a:gd name="connsiteX123" fmla="*/ 1222158 w 2634807"/>
                  <a:gd name="connsiteY123" fmla="*/ 879069 h 1040522"/>
                  <a:gd name="connsiteX124" fmla="*/ 1207191 w 2634807"/>
                  <a:gd name="connsiteY124" fmla="*/ 878575 h 1040522"/>
                  <a:gd name="connsiteX125" fmla="*/ 1156595 w 2634807"/>
                  <a:gd name="connsiteY125" fmla="*/ 879069 h 1040522"/>
                  <a:gd name="connsiteX126" fmla="*/ 1150664 w 2634807"/>
                  <a:gd name="connsiteY126" fmla="*/ 879210 h 1040522"/>
                  <a:gd name="connsiteX127" fmla="*/ 1137250 w 2634807"/>
                  <a:gd name="connsiteY127" fmla="*/ 880293 h 1040522"/>
                  <a:gd name="connsiteX128" fmla="*/ 1133720 w 2634807"/>
                  <a:gd name="connsiteY128" fmla="*/ 880458 h 1040522"/>
                  <a:gd name="connsiteX129" fmla="*/ 1123954 w 2634807"/>
                  <a:gd name="connsiteY129" fmla="*/ 881517 h 1040522"/>
                  <a:gd name="connsiteX130" fmla="*/ 1121648 w 2634807"/>
                  <a:gd name="connsiteY130" fmla="*/ 881611 h 1040522"/>
                  <a:gd name="connsiteX131" fmla="*/ 1113081 w 2634807"/>
                  <a:gd name="connsiteY131" fmla="*/ 882740 h 1040522"/>
                  <a:gd name="connsiteX132" fmla="*/ 1110728 w 2634807"/>
                  <a:gd name="connsiteY132" fmla="*/ 882882 h 1040522"/>
                  <a:gd name="connsiteX133" fmla="*/ 1103409 w 2634807"/>
                  <a:gd name="connsiteY133" fmla="*/ 883941 h 1040522"/>
                  <a:gd name="connsiteX134" fmla="*/ 1102844 w 2634807"/>
                  <a:gd name="connsiteY134" fmla="*/ 883917 h 1040522"/>
                  <a:gd name="connsiteX135" fmla="*/ 1102280 w 2634807"/>
                  <a:gd name="connsiteY135" fmla="*/ 884011 h 1040522"/>
                  <a:gd name="connsiteX136" fmla="*/ 1096067 w 2634807"/>
                  <a:gd name="connsiteY136" fmla="*/ 885117 h 1040522"/>
                  <a:gd name="connsiteX137" fmla="*/ 0 w 2634807"/>
                  <a:gd name="connsiteY13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52140 w 2634807"/>
                  <a:gd name="connsiteY10" fmla="*/ 313823 h 1040522"/>
                  <a:gd name="connsiteX11" fmla="*/ 1372748 w 2634807"/>
                  <a:gd name="connsiteY11" fmla="*/ 353594 h 1040522"/>
                  <a:gd name="connsiteX12" fmla="*/ 1375619 w 2634807"/>
                  <a:gd name="connsiteY12" fmla="*/ 354394 h 1040522"/>
                  <a:gd name="connsiteX13" fmla="*/ 1423391 w 2634807"/>
                  <a:gd name="connsiteY13" fmla="*/ 375315 h 1040522"/>
                  <a:gd name="connsiteX14" fmla="*/ 1576641 w 2634807"/>
                  <a:gd name="connsiteY14" fmla="*/ 441397 h 1040522"/>
                  <a:gd name="connsiteX15" fmla="*/ 1617706 w 2634807"/>
                  <a:gd name="connsiteY15" fmla="*/ 458364 h 1040522"/>
                  <a:gd name="connsiteX16" fmla="*/ 1663055 w 2634807"/>
                  <a:gd name="connsiteY16" fmla="*/ 476226 h 1040522"/>
                  <a:gd name="connsiteX17" fmla="*/ 1742221 w 2634807"/>
                  <a:gd name="connsiteY17" fmla="*/ 503383 h 1040522"/>
                  <a:gd name="connsiteX18" fmla="*/ 1878479 w 2634807"/>
                  <a:gd name="connsiteY18" fmla="*/ 535789 h 1040522"/>
                  <a:gd name="connsiteX19" fmla="*/ 1961857 w 2634807"/>
                  <a:gd name="connsiteY19" fmla="*/ 545061 h 1040522"/>
                  <a:gd name="connsiteX20" fmla="*/ 2101362 w 2634807"/>
                  <a:gd name="connsiteY20" fmla="*/ 566524 h 1040522"/>
                  <a:gd name="connsiteX21" fmla="*/ 2142663 w 2634807"/>
                  <a:gd name="connsiteY21" fmla="*/ 583185 h 1040522"/>
                  <a:gd name="connsiteX22" fmla="*/ 2167397 w 2634807"/>
                  <a:gd name="connsiteY22" fmla="*/ 630134 h 1040522"/>
                  <a:gd name="connsiteX23" fmla="*/ 2167491 w 2634807"/>
                  <a:gd name="connsiteY23" fmla="*/ 638559 h 1040522"/>
                  <a:gd name="connsiteX24" fmla="*/ 2133768 w 2634807"/>
                  <a:gd name="connsiteY24" fmla="*/ 711653 h 1040522"/>
                  <a:gd name="connsiteX25" fmla="*/ 2127555 w 2634807"/>
                  <a:gd name="connsiteY25" fmla="*/ 718196 h 1040522"/>
                  <a:gd name="connsiteX26" fmla="*/ 2111011 w 2634807"/>
                  <a:gd name="connsiteY26" fmla="*/ 728621 h 1040522"/>
                  <a:gd name="connsiteX27" fmla="*/ 2093785 w 2634807"/>
                  <a:gd name="connsiteY27" fmla="*/ 736646 h 1040522"/>
                  <a:gd name="connsiteX28" fmla="*/ 2034104 w 2634807"/>
                  <a:gd name="connsiteY28" fmla="*/ 752272 h 1040522"/>
                  <a:gd name="connsiteX29" fmla="*/ 1986190 w 2634807"/>
                  <a:gd name="connsiteY29" fmla="*/ 755755 h 1040522"/>
                  <a:gd name="connsiteX30" fmla="*/ 1915591 w 2634807"/>
                  <a:gd name="connsiteY30" fmla="*/ 750107 h 1040522"/>
                  <a:gd name="connsiteX31" fmla="*/ 1799830 w 2634807"/>
                  <a:gd name="connsiteY31" fmla="*/ 729562 h 1040522"/>
                  <a:gd name="connsiteX32" fmla="*/ 1719370 w 2634807"/>
                  <a:gd name="connsiteY32" fmla="*/ 716125 h 1040522"/>
                  <a:gd name="connsiteX33" fmla="*/ 1709274 w 2634807"/>
                  <a:gd name="connsiteY33" fmla="*/ 714736 h 1040522"/>
                  <a:gd name="connsiteX34" fmla="*/ 1699578 w 2634807"/>
                  <a:gd name="connsiteY34" fmla="*/ 713536 h 1040522"/>
                  <a:gd name="connsiteX35" fmla="*/ 1696001 w 2634807"/>
                  <a:gd name="connsiteY35" fmla="*/ 713512 h 1040522"/>
                  <a:gd name="connsiteX36" fmla="*/ 1658489 w 2634807"/>
                  <a:gd name="connsiteY36" fmla="*/ 711065 h 1040522"/>
                  <a:gd name="connsiteX37" fmla="*/ 1649664 w 2634807"/>
                  <a:gd name="connsiteY37" fmla="*/ 710218 h 1040522"/>
                  <a:gd name="connsiteX38" fmla="*/ 1646040 w 2634807"/>
                  <a:gd name="connsiteY38" fmla="*/ 710335 h 1040522"/>
                  <a:gd name="connsiteX39" fmla="*/ 1640086 w 2634807"/>
                  <a:gd name="connsiteY39" fmla="*/ 711183 h 1040522"/>
                  <a:gd name="connsiteX40" fmla="*/ 1637474 w 2634807"/>
                  <a:gd name="connsiteY40" fmla="*/ 711136 h 1040522"/>
                  <a:gd name="connsiteX41" fmla="*/ 1665949 w 2634807"/>
                  <a:gd name="connsiteY41" fmla="*/ 716148 h 1040522"/>
                  <a:gd name="connsiteX42" fmla="*/ 1805196 w 2634807"/>
                  <a:gd name="connsiteY42" fmla="*/ 749165 h 1040522"/>
                  <a:gd name="connsiteX43" fmla="*/ 1929687 w 2634807"/>
                  <a:gd name="connsiteY43" fmla="*/ 772581 h 1040522"/>
                  <a:gd name="connsiteX44" fmla="*/ 1994804 w 2634807"/>
                  <a:gd name="connsiteY44" fmla="*/ 774534 h 1040522"/>
                  <a:gd name="connsiteX45" fmla="*/ 2097220 w 2634807"/>
                  <a:gd name="connsiteY45" fmla="*/ 745330 h 1040522"/>
                  <a:gd name="connsiteX46" fmla="*/ 2118777 w 2634807"/>
                  <a:gd name="connsiteY46" fmla="*/ 727938 h 1040522"/>
                  <a:gd name="connsiteX47" fmla="*/ 2123389 w 2634807"/>
                  <a:gd name="connsiteY47" fmla="*/ 724573 h 1040522"/>
                  <a:gd name="connsiteX48" fmla="*/ 2198390 w 2634807"/>
                  <a:gd name="connsiteY48" fmla="*/ 683390 h 1040522"/>
                  <a:gd name="connsiteX49" fmla="*/ 2250658 w 2634807"/>
                  <a:gd name="connsiteY49" fmla="*/ 639712 h 1040522"/>
                  <a:gd name="connsiteX50" fmla="*/ 2308855 w 2634807"/>
                  <a:gd name="connsiteY50" fmla="*/ 568900 h 1040522"/>
                  <a:gd name="connsiteX51" fmla="*/ 2407531 w 2634807"/>
                  <a:gd name="connsiteY51" fmla="*/ 409133 h 1040522"/>
                  <a:gd name="connsiteX52" fmla="*/ 2487967 w 2634807"/>
                  <a:gd name="connsiteY52" fmla="*/ 285771 h 1040522"/>
                  <a:gd name="connsiteX53" fmla="*/ 2546118 w 2634807"/>
                  <a:gd name="connsiteY53" fmla="*/ 224020 h 1040522"/>
                  <a:gd name="connsiteX54" fmla="*/ 2549695 w 2634807"/>
                  <a:gd name="connsiteY54" fmla="*/ 218019 h 1040522"/>
                  <a:gd name="connsiteX55" fmla="*/ 2552896 w 2634807"/>
                  <a:gd name="connsiteY55" fmla="*/ 212747 h 1040522"/>
                  <a:gd name="connsiteX56" fmla="*/ 2553460 w 2634807"/>
                  <a:gd name="connsiteY56" fmla="*/ 213618 h 1040522"/>
                  <a:gd name="connsiteX57" fmla="*/ 2553249 w 2634807"/>
                  <a:gd name="connsiteY57" fmla="*/ 214183 h 1040522"/>
                  <a:gd name="connsiteX58" fmla="*/ 2557744 w 2634807"/>
                  <a:gd name="connsiteY58" fmla="*/ 217477 h 1040522"/>
                  <a:gd name="connsiteX59" fmla="*/ 2584595 w 2634807"/>
                  <a:gd name="connsiteY59" fmla="*/ 206887 h 1040522"/>
                  <a:gd name="connsiteX60" fmla="*/ 2602622 w 2634807"/>
                  <a:gd name="connsiteY60" fmla="*/ 206864 h 1040522"/>
                  <a:gd name="connsiteX61" fmla="*/ 2630744 w 2634807"/>
                  <a:gd name="connsiteY61" fmla="*/ 228209 h 1040522"/>
                  <a:gd name="connsiteX62" fmla="*/ 2634227 w 2634807"/>
                  <a:gd name="connsiteY62" fmla="*/ 242093 h 1040522"/>
                  <a:gd name="connsiteX63" fmla="*/ 2634274 w 2634807"/>
                  <a:gd name="connsiteY63" fmla="*/ 253954 h 1040522"/>
                  <a:gd name="connsiteX64" fmla="*/ 2634133 w 2634807"/>
                  <a:gd name="connsiteY64" fmla="*/ 257461 h 1040522"/>
                  <a:gd name="connsiteX65" fmla="*/ 2633121 w 2634807"/>
                  <a:gd name="connsiteY65" fmla="*/ 263626 h 1040522"/>
                  <a:gd name="connsiteX66" fmla="*/ 2616271 w 2634807"/>
                  <a:gd name="connsiteY66" fmla="*/ 323613 h 1040522"/>
                  <a:gd name="connsiteX67" fmla="*/ 2579394 w 2634807"/>
                  <a:gd name="connsiteY67" fmla="*/ 414381 h 1040522"/>
                  <a:gd name="connsiteX68" fmla="*/ 2508183 w 2634807"/>
                  <a:gd name="connsiteY68" fmla="*/ 567088 h 1040522"/>
                  <a:gd name="connsiteX69" fmla="*/ 2441066 w 2634807"/>
                  <a:gd name="connsiteY69" fmla="*/ 690826 h 1040522"/>
                  <a:gd name="connsiteX70" fmla="*/ 2400424 w 2634807"/>
                  <a:gd name="connsiteY70" fmla="*/ 741352 h 1040522"/>
                  <a:gd name="connsiteX71" fmla="*/ 2361758 w 2634807"/>
                  <a:gd name="connsiteY71" fmla="*/ 779359 h 1040522"/>
                  <a:gd name="connsiteX72" fmla="*/ 2307961 w 2634807"/>
                  <a:gd name="connsiteY72" fmla="*/ 826519 h 1040522"/>
                  <a:gd name="connsiteX73" fmla="*/ 2234702 w 2634807"/>
                  <a:gd name="connsiteY73" fmla="*/ 885871 h 1040522"/>
                  <a:gd name="connsiteX74" fmla="*/ 2171444 w 2634807"/>
                  <a:gd name="connsiteY74" fmla="*/ 932631 h 1040522"/>
                  <a:gd name="connsiteX75" fmla="*/ 2098892 w 2634807"/>
                  <a:gd name="connsiteY75" fmla="*/ 980663 h 1040522"/>
                  <a:gd name="connsiteX76" fmla="*/ 1987203 w 2634807"/>
                  <a:gd name="connsiteY76" fmla="*/ 1030365 h 1040522"/>
                  <a:gd name="connsiteX77" fmla="*/ 1966846 w 2634807"/>
                  <a:gd name="connsiteY77" fmla="*/ 1035024 h 1040522"/>
                  <a:gd name="connsiteX78" fmla="*/ 1960727 w 2634807"/>
                  <a:gd name="connsiteY78" fmla="*/ 1036154 h 1040522"/>
                  <a:gd name="connsiteX79" fmla="*/ 1960139 w 2634807"/>
                  <a:gd name="connsiteY79" fmla="*/ 1036131 h 1040522"/>
                  <a:gd name="connsiteX80" fmla="*/ 1959574 w 2634807"/>
                  <a:gd name="connsiteY80" fmla="*/ 1036225 h 1040522"/>
                  <a:gd name="connsiteX81" fmla="*/ 1953409 w 2634807"/>
                  <a:gd name="connsiteY81" fmla="*/ 1037331 h 1040522"/>
                  <a:gd name="connsiteX82" fmla="*/ 1951102 w 2634807"/>
                  <a:gd name="connsiteY82" fmla="*/ 1037448 h 1040522"/>
                  <a:gd name="connsiteX83" fmla="*/ 1943713 w 2634807"/>
                  <a:gd name="connsiteY83" fmla="*/ 1038531 h 1040522"/>
                  <a:gd name="connsiteX84" fmla="*/ 1940207 w 2634807"/>
                  <a:gd name="connsiteY84" fmla="*/ 1038672 h 1040522"/>
                  <a:gd name="connsiteX85" fmla="*/ 1926816 w 2634807"/>
                  <a:gd name="connsiteY85" fmla="*/ 1039755 h 1040522"/>
                  <a:gd name="connsiteX86" fmla="*/ 1920838 w 2634807"/>
                  <a:gd name="connsiteY86" fmla="*/ 1039919 h 1040522"/>
                  <a:gd name="connsiteX87" fmla="*/ 1893093 w 2634807"/>
                  <a:gd name="connsiteY87" fmla="*/ 1039872 h 1040522"/>
                  <a:gd name="connsiteX88" fmla="*/ 1887139 w 2634807"/>
                  <a:gd name="connsiteY88" fmla="*/ 1039755 h 1040522"/>
                  <a:gd name="connsiteX89" fmla="*/ 1871348 w 2634807"/>
                  <a:gd name="connsiteY89" fmla="*/ 1038719 h 1040522"/>
                  <a:gd name="connsiteX90" fmla="*/ 1867771 w 2634807"/>
                  <a:gd name="connsiteY90" fmla="*/ 1038555 h 1040522"/>
                  <a:gd name="connsiteX91" fmla="*/ 1856805 w 2634807"/>
                  <a:gd name="connsiteY91" fmla="*/ 1037448 h 1040522"/>
                  <a:gd name="connsiteX92" fmla="*/ 1854474 w 2634807"/>
                  <a:gd name="connsiteY92" fmla="*/ 1037354 h 1040522"/>
                  <a:gd name="connsiteX93" fmla="*/ 1845932 w 2634807"/>
                  <a:gd name="connsiteY93" fmla="*/ 1036319 h 1040522"/>
                  <a:gd name="connsiteX94" fmla="*/ 1843555 w 2634807"/>
                  <a:gd name="connsiteY94" fmla="*/ 1036178 h 1040522"/>
                  <a:gd name="connsiteX95" fmla="*/ 1836260 w 2634807"/>
                  <a:gd name="connsiteY95" fmla="*/ 1035142 h 1040522"/>
                  <a:gd name="connsiteX96" fmla="*/ 1833883 w 2634807"/>
                  <a:gd name="connsiteY96" fmla="*/ 1034977 h 1040522"/>
                  <a:gd name="connsiteX97" fmla="*/ 1827788 w 2634807"/>
                  <a:gd name="connsiteY97" fmla="*/ 1033942 h 1040522"/>
                  <a:gd name="connsiteX98" fmla="*/ 1825411 w 2634807"/>
                  <a:gd name="connsiteY98" fmla="*/ 1033777 h 1040522"/>
                  <a:gd name="connsiteX99" fmla="*/ 1819293 w 2634807"/>
                  <a:gd name="connsiteY99" fmla="*/ 1032718 h 1040522"/>
                  <a:gd name="connsiteX100" fmla="*/ 1803642 w 2634807"/>
                  <a:gd name="connsiteY100" fmla="*/ 1030153 h 1040522"/>
                  <a:gd name="connsiteX101" fmla="*/ 1797477 w 2634807"/>
                  <a:gd name="connsiteY101" fmla="*/ 1028976 h 1040522"/>
                  <a:gd name="connsiteX102" fmla="*/ 1744456 w 2634807"/>
                  <a:gd name="connsiteY102" fmla="*/ 1017539 h 1040522"/>
                  <a:gd name="connsiteX103" fmla="*/ 1558708 w 2634807"/>
                  <a:gd name="connsiteY103" fmla="*/ 960424 h 1040522"/>
                  <a:gd name="connsiteX104" fmla="*/ 1441418 w 2634807"/>
                  <a:gd name="connsiteY104" fmla="*/ 922323 h 1040522"/>
                  <a:gd name="connsiteX105" fmla="*/ 1329400 w 2634807"/>
                  <a:gd name="connsiteY105" fmla="*/ 890483 h 1040522"/>
                  <a:gd name="connsiteX106" fmla="*/ 1320057 w 2634807"/>
                  <a:gd name="connsiteY106" fmla="*/ 888741 h 1040522"/>
                  <a:gd name="connsiteX107" fmla="*/ 1313962 w 2634807"/>
                  <a:gd name="connsiteY107" fmla="*/ 887706 h 1040522"/>
                  <a:gd name="connsiteX108" fmla="*/ 1311608 w 2634807"/>
                  <a:gd name="connsiteY108" fmla="*/ 887541 h 1040522"/>
                  <a:gd name="connsiteX109" fmla="*/ 1305513 w 2634807"/>
                  <a:gd name="connsiteY109" fmla="*/ 886529 h 1040522"/>
                  <a:gd name="connsiteX110" fmla="*/ 1303136 w 2634807"/>
                  <a:gd name="connsiteY110" fmla="*/ 886341 h 1040522"/>
                  <a:gd name="connsiteX111" fmla="*/ 1294594 w 2634807"/>
                  <a:gd name="connsiteY111" fmla="*/ 885188 h 1040522"/>
                  <a:gd name="connsiteX112" fmla="*/ 1294029 w 2634807"/>
                  <a:gd name="connsiteY112" fmla="*/ 885094 h 1040522"/>
                  <a:gd name="connsiteX113" fmla="*/ 1293464 w 2634807"/>
                  <a:gd name="connsiteY113" fmla="*/ 885117 h 1040522"/>
                  <a:gd name="connsiteX114" fmla="*/ 1284945 w 2634807"/>
                  <a:gd name="connsiteY114" fmla="*/ 884058 h 1040522"/>
                  <a:gd name="connsiteX115" fmla="*/ 1282592 w 2634807"/>
                  <a:gd name="connsiteY115" fmla="*/ 883917 h 1040522"/>
                  <a:gd name="connsiteX116" fmla="*/ 1274049 w 2634807"/>
                  <a:gd name="connsiteY116" fmla="*/ 882834 h 1040522"/>
                  <a:gd name="connsiteX117" fmla="*/ 1271696 w 2634807"/>
                  <a:gd name="connsiteY117" fmla="*/ 882717 h 1040522"/>
                  <a:gd name="connsiteX118" fmla="*/ 1261977 w 2634807"/>
                  <a:gd name="connsiteY118" fmla="*/ 881634 h 1040522"/>
                  <a:gd name="connsiteX119" fmla="*/ 1258446 w 2634807"/>
                  <a:gd name="connsiteY119" fmla="*/ 881470 h 1040522"/>
                  <a:gd name="connsiteX120" fmla="*/ 1247456 w 2634807"/>
                  <a:gd name="connsiteY120" fmla="*/ 880434 h 1040522"/>
                  <a:gd name="connsiteX121" fmla="*/ 1243903 w 2634807"/>
                  <a:gd name="connsiteY121" fmla="*/ 880293 h 1040522"/>
                  <a:gd name="connsiteX122" fmla="*/ 1228112 w 2634807"/>
                  <a:gd name="connsiteY122" fmla="*/ 879234 h 1040522"/>
                  <a:gd name="connsiteX123" fmla="*/ 1222158 w 2634807"/>
                  <a:gd name="connsiteY123" fmla="*/ 879069 h 1040522"/>
                  <a:gd name="connsiteX124" fmla="*/ 1207191 w 2634807"/>
                  <a:gd name="connsiteY124" fmla="*/ 878575 h 1040522"/>
                  <a:gd name="connsiteX125" fmla="*/ 1156595 w 2634807"/>
                  <a:gd name="connsiteY125" fmla="*/ 879069 h 1040522"/>
                  <a:gd name="connsiteX126" fmla="*/ 1150664 w 2634807"/>
                  <a:gd name="connsiteY126" fmla="*/ 879210 h 1040522"/>
                  <a:gd name="connsiteX127" fmla="*/ 1137250 w 2634807"/>
                  <a:gd name="connsiteY127" fmla="*/ 880293 h 1040522"/>
                  <a:gd name="connsiteX128" fmla="*/ 1133720 w 2634807"/>
                  <a:gd name="connsiteY128" fmla="*/ 880458 h 1040522"/>
                  <a:gd name="connsiteX129" fmla="*/ 1123954 w 2634807"/>
                  <a:gd name="connsiteY129" fmla="*/ 881517 h 1040522"/>
                  <a:gd name="connsiteX130" fmla="*/ 1121648 w 2634807"/>
                  <a:gd name="connsiteY130" fmla="*/ 881611 h 1040522"/>
                  <a:gd name="connsiteX131" fmla="*/ 1113081 w 2634807"/>
                  <a:gd name="connsiteY131" fmla="*/ 882740 h 1040522"/>
                  <a:gd name="connsiteX132" fmla="*/ 1110728 w 2634807"/>
                  <a:gd name="connsiteY132" fmla="*/ 882882 h 1040522"/>
                  <a:gd name="connsiteX133" fmla="*/ 1103409 w 2634807"/>
                  <a:gd name="connsiteY133" fmla="*/ 883941 h 1040522"/>
                  <a:gd name="connsiteX134" fmla="*/ 1102844 w 2634807"/>
                  <a:gd name="connsiteY134" fmla="*/ 883917 h 1040522"/>
                  <a:gd name="connsiteX135" fmla="*/ 1102280 w 2634807"/>
                  <a:gd name="connsiteY135" fmla="*/ 884011 h 1040522"/>
                  <a:gd name="connsiteX136" fmla="*/ 1096067 w 2634807"/>
                  <a:gd name="connsiteY136" fmla="*/ 885117 h 1040522"/>
                  <a:gd name="connsiteX137" fmla="*/ 0 w 2634807"/>
                  <a:gd name="connsiteY13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372748 w 2634807"/>
                  <a:gd name="connsiteY11" fmla="*/ 353594 h 1040522"/>
                  <a:gd name="connsiteX12" fmla="*/ 1375619 w 2634807"/>
                  <a:gd name="connsiteY12" fmla="*/ 354394 h 1040522"/>
                  <a:gd name="connsiteX13" fmla="*/ 1423391 w 2634807"/>
                  <a:gd name="connsiteY13" fmla="*/ 375315 h 1040522"/>
                  <a:gd name="connsiteX14" fmla="*/ 1576641 w 2634807"/>
                  <a:gd name="connsiteY14" fmla="*/ 441397 h 1040522"/>
                  <a:gd name="connsiteX15" fmla="*/ 1617706 w 2634807"/>
                  <a:gd name="connsiteY15" fmla="*/ 458364 h 1040522"/>
                  <a:gd name="connsiteX16" fmla="*/ 1663055 w 2634807"/>
                  <a:gd name="connsiteY16" fmla="*/ 476226 h 1040522"/>
                  <a:gd name="connsiteX17" fmla="*/ 1742221 w 2634807"/>
                  <a:gd name="connsiteY17" fmla="*/ 503383 h 1040522"/>
                  <a:gd name="connsiteX18" fmla="*/ 1878479 w 2634807"/>
                  <a:gd name="connsiteY18" fmla="*/ 535789 h 1040522"/>
                  <a:gd name="connsiteX19" fmla="*/ 1961857 w 2634807"/>
                  <a:gd name="connsiteY19" fmla="*/ 545061 h 1040522"/>
                  <a:gd name="connsiteX20" fmla="*/ 2101362 w 2634807"/>
                  <a:gd name="connsiteY20" fmla="*/ 566524 h 1040522"/>
                  <a:gd name="connsiteX21" fmla="*/ 2142663 w 2634807"/>
                  <a:gd name="connsiteY21" fmla="*/ 583185 h 1040522"/>
                  <a:gd name="connsiteX22" fmla="*/ 2167397 w 2634807"/>
                  <a:gd name="connsiteY22" fmla="*/ 630134 h 1040522"/>
                  <a:gd name="connsiteX23" fmla="*/ 2167491 w 2634807"/>
                  <a:gd name="connsiteY23" fmla="*/ 638559 h 1040522"/>
                  <a:gd name="connsiteX24" fmla="*/ 2133768 w 2634807"/>
                  <a:gd name="connsiteY24" fmla="*/ 711653 h 1040522"/>
                  <a:gd name="connsiteX25" fmla="*/ 2127555 w 2634807"/>
                  <a:gd name="connsiteY25" fmla="*/ 718196 h 1040522"/>
                  <a:gd name="connsiteX26" fmla="*/ 2111011 w 2634807"/>
                  <a:gd name="connsiteY26" fmla="*/ 728621 h 1040522"/>
                  <a:gd name="connsiteX27" fmla="*/ 2093785 w 2634807"/>
                  <a:gd name="connsiteY27" fmla="*/ 736646 h 1040522"/>
                  <a:gd name="connsiteX28" fmla="*/ 2034104 w 2634807"/>
                  <a:gd name="connsiteY28" fmla="*/ 752272 h 1040522"/>
                  <a:gd name="connsiteX29" fmla="*/ 1986190 w 2634807"/>
                  <a:gd name="connsiteY29" fmla="*/ 755755 h 1040522"/>
                  <a:gd name="connsiteX30" fmla="*/ 1915591 w 2634807"/>
                  <a:gd name="connsiteY30" fmla="*/ 750107 h 1040522"/>
                  <a:gd name="connsiteX31" fmla="*/ 1799830 w 2634807"/>
                  <a:gd name="connsiteY31" fmla="*/ 729562 h 1040522"/>
                  <a:gd name="connsiteX32" fmla="*/ 1719370 w 2634807"/>
                  <a:gd name="connsiteY32" fmla="*/ 716125 h 1040522"/>
                  <a:gd name="connsiteX33" fmla="*/ 1709274 w 2634807"/>
                  <a:gd name="connsiteY33" fmla="*/ 714736 h 1040522"/>
                  <a:gd name="connsiteX34" fmla="*/ 1699578 w 2634807"/>
                  <a:gd name="connsiteY34" fmla="*/ 713536 h 1040522"/>
                  <a:gd name="connsiteX35" fmla="*/ 1696001 w 2634807"/>
                  <a:gd name="connsiteY35" fmla="*/ 713512 h 1040522"/>
                  <a:gd name="connsiteX36" fmla="*/ 1658489 w 2634807"/>
                  <a:gd name="connsiteY36" fmla="*/ 711065 h 1040522"/>
                  <a:gd name="connsiteX37" fmla="*/ 1649664 w 2634807"/>
                  <a:gd name="connsiteY37" fmla="*/ 710218 h 1040522"/>
                  <a:gd name="connsiteX38" fmla="*/ 1646040 w 2634807"/>
                  <a:gd name="connsiteY38" fmla="*/ 710335 h 1040522"/>
                  <a:gd name="connsiteX39" fmla="*/ 1640086 w 2634807"/>
                  <a:gd name="connsiteY39" fmla="*/ 711183 h 1040522"/>
                  <a:gd name="connsiteX40" fmla="*/ 1637474 w 2634807"/>
                  <a:gd name="connsiteY40" fmla="*/ 711136 h 1040522"/>
                  <a:gd name="connsiteX41" fmla="*/ 1665949 w 2634807"/>
                  <a:gd name="connsiteY41" fmla="*/ 716148 h 1040522"/>
                  <a:gd name="connsiteX42" fmla="*/ 1805196 w 2634807"/>
                  <a:gd name="connsiteY42" fmla="*/ 749165 h 1040522"/>
                  <a:gd name="connsiteX43" fmla="*/ 1929687 w 2634807"/>
                  <a:gd name="connsiteY43" fmla="*/ 772581 h 1040522"/>
                  <a:gd name="connsiteX44" fmla="*/ 1994804 w 2634807"/>
                  <a:gd name="connsiteY44" fmla="*/ 774534 h 1040522"/>
                  <a:gd name="connsiteX45" fmla="*/ 2097220 w 2634807"/>
                  <a:gd name="connsiteY45" fmla="*/ 745330 h 1040522"/>
                  <a:gd name="connsiteX46" fmla="*/ 2118777 w 2634807"/>
                  <a:gd name="connsiteY46" fmla="*/ 727938 h 1040522"/>
                  <a:gd name="connsiteX47" fmla="*/ 2123389 w 2634807"/>
                  <a:gd name="connsiteY47" fmla="*/ 724573 h 1040522"/>
                  <a:gd name="connsiteX48" fmla="*/ 2198390 w 2634807"/>
                  <a:gd name="connsiteY48" fmla="*/ 683390 h 1040522"/>
                  <a:gd name="connsiteX49" fmla="*/ 2250658 w 2634807"/>
                  <a:gd name="connsiteY49" fmla="*/ 639712 h 1040522"/>
                  <a:gd name="connsiteX50" fmla="*/ 2308855 w 2634807"/>
                  <a:gd name="connsiteY50" fmla="*/ 568900 h 1040522"/>
                  <a:gd name="connsiteX51" fmla="*/ 2407531 w 2634807"/>
                  <a:gd name="connsiteY51" fmla="*/ 409133 h 1040522"/>
                  <a:gd name="connsiteX52" fmla="*/ 2487967 w 2634807"/>
                  <a:gd name="connsiteY52" fmla="*/ 285771 h 1040522"/>
                  <a:gd name="connsiteX53" fmla="*/ 2546118 w 2634807"/>
                  <a:gd name="connsiteY53" fmla="*/ 224020 h 1040522"/>
                  <a:gd name="connsiteX54" fmla="*/ 2549695 w 2634807"/>
                  <a:gd name="connsiteY54" fmla="*/ 218019 h 1040522"/>
                  <a:gd name="connsiteX55" fmla="*/ 2552896 w 2634807"/>
                  <a:gd name="connsiteY55" fmla="*/ 212747 h 1040522"/>
                  <a:gd name="connsiteX56" fmla="*/ 2553460 w 2634807"/>
                  <a:gd name="connsiteY56" fmla="*/ 213618 h 1040522"/>
                  <a:gd name="connsiteX57" fmla="*/ 2553249 w 2634807"/>
                  <a:gd name="connsiteY57" fmla="*/ 214183 h 1040522"/>
                  <a:gd name="connsiteX58" fmla="*/ 2557744 w 2634807"/>
                  <a:gd name="connsiteY58" fmla="*/ 217477 h 1040522"/>
                  <a:gd name="connsiteX59" fmla="*/ 2584595 w 2634807"/>
                  <a:gd name="connsiteY59" fmla="*/ 206887 h 1040522"/>
                  <a:gd name="connsiteX60" fmla="*/ 2602622 w 2634807"/>
                  <a:gd name="connsiteY60" fmla="*/ 206864 h 1040522"/>
                  <a:gd name="connsiteX61" fmla="*/ 2630744 w 2634807"/>
                  <a:gd name="connsiteY61" fmla="*/ 228209 h 1040522"/>
                  <a:gd name="connsiteX62" fmla="*/ 2634227 w 2634807"/>
                  <a:gd name="connsiteY62" fmla="*/ 242093 h 1040522"/>
                  <a:gd name="connsiteX63" fmla="*/ 2634274 w 2634807"/>
                  <a:gd name="connsiteY63" fmla="*/ 253954 h 1040522"/>
                  <a:gd name="connsiteX64" fmla="*/ 2634133 w 2634807"/>
                  <a:gd name="connsiteY64" fmla="*/ 257461 h 1040522"/>
                  <a:gd name="connsiteX65" fmla="*/ 2633121 w 2634807"/>
                  <a:gd name="connsiteY65" fmla="*/ 263626 h 1040522"/>
                  <a:gd name="connsiteX66" fmla="*/ 2616271 w 2634807"/>
                  <a:gd name="connsiteY66" fmla="*/ 323613 h 1040522"/>
                  <a:gd name="connsiteX67" fmla="*/ 2579394 w 2634807"/>
                  <a:gd name="connsiteY67" fmla="*/ 414381 h 1040522"/>
                  <a:gd name="connsiteX68" fmla="*/ 2508183 w 2634807"/>
                  <a:gd name="connsiteY68" fmla="*/ 567088 h 1040522"/>
                  <a:gd name="connsiteX69" fmla="*/ 2441066 w 2634807"/>
                  <a:gd name="connsiteY69" fmla="*/ 690826 h 1040522"/>
                  <a:gd name="connsiteX70" fmla="*/ 2400424 w 2634807"/>
                  <a:gd name="connsiteY70" fmla="*/ 741352 h 1040522"/>
                  <a:gd name="connsiteX71" fmla="*/ 2361758 w 2634807"/>
                  <a:gd name="connsiteY71" fmla="*/ 779359 h 1040522"/>
                  <a:gd name="connsiteX72" fmla="*/ 2307961 w 2634807"/>
                  <a:gd name="connsiteY72" fmla="*/ 826519 h 1040522"/>
                  <a:gd name="connsiteX73" fmla="*/ 2234702 w 2634807"/>
                  <a:gd name="connsiteY73" fmla="*/ 885871 h 1040522"/>
                  <a:gd name="connsiteX74" fmla="*/ 2171444 w 2634807"/>
                  <a:gd name="connsiteY74" fmla="*/ 932631 h 1040522"/>
                  <a:gd name="connsiteX75" fmla="*/ 2098892 w 2634807"/>
                  <a:gd name="connsiteY75" fmla="*/ 980663 h 1040522"/>
                  <a:gd name="connsiteX76" fmla="*/ 1987203 w 2634807"/>
                  <a:gd name="connsiteY76" fmla="*/ 1030365 h 1040522"/>
                  <a:gd name="connsiteX77" fmla="*/ 1966846 w 2634807"/>
                  <a:gd name="connsiteY77" fmla="*/ 1035024 h 1040522"/>
                  <a:gd name="connsiteX78" fmla="*/ 1960727 w 2634807"/>
                  <a:gd name="connsiteY78" fmla="*/ 1036154 h 1040522"/>
                  <a:gd name="connsiteX79" fmla="*/ 1960139 w 2634807"/>
                  <a:gd name="connsiteY79" fmla="*/ 1036131 h 1040522"/>
                  <a:gd name="connsiteX80" fmla="*/ 1959574 w 2634807"/>
                  <a:gd name="connsiteY80" fmla="*/ 1036225 h 1040522"/>
                  <a:gd name="connsiteX81" fmla="*/ 1953409 w 2634807"/>
                  <a:gd name="connsiteY81" fmla="*/ 1037331 h 1040522"/>
                  <a:gd name="connsiteX82" fmla="*/ 1951102 w 2634807"/>
                  <a:gd name="connsiteY82" fmla="*/ 1037448 h 1040522"/>
                  <a:gd name="connsiteX83" fmla="*/ 1943713 w 2634807"/>
                  <a:gd name="connsiteY83" fmla="*/ 1038531 h 1040522"/>
                  <a:gd name="connsiteX84" fmla="*/ 1940207 w 2634807"/>
                  <a:gd name="connsiteY84" fmla="*/ 1038672 h 1040522"/>
                  <a:gd name="connsiteX85" fmla="*/ 1926816 w 2634807"/>
                  <a:gd name="connsiteY85" fmla="*/ 1039755 h 1040522"/>
                  <a:gd name="connsiteX86" fmla="*/ 1920838 w 2634807"/>
                  <a:gd name="connsiteY86" fmla="*/ 1039919 h 1040522"/>
                  <a:gd name="connsiteX87" fmla="*/ 1893093 w 2634807"/>
                  <a:gd name="connsiteY87" fmla="*/ 1039872 h 1040522"/>
                  <a:gd name="connsiteX88" fmla="*/ 1887139 w 2634807"/>
                  <a:gd name="connsiteY88" fmla="*/ 1039755 h 1040522"/>
                  <a:gd name="connsiteX89" fmla="*/ 1871348 w 2634807"/>
                  <a:gd name="connsiteY89" fmla="*/ 1038719 h 1040522"/>
                  <a:gd name="connsiteX90" fmla="*/ 1867771 w 2634807"/>
                  <a:gd name="connsiteY90" fmla="*/ 1038555 h 1040522"/>
                  <a:gd name="connsiteX91" fmla="*/ 1856805 w 2634807"/>
                  <a:gd name="connsiteY91" fmla="*/ 1037448 h 1040522"/>
                  <a:gd name="connsiteX92" fmla="*/ 1854474 w 2634807"/>
                  <a:gd name="connsiteY92" fmla="*/ 1037354 h 1040522"/>
                  <a:gd name="connsiteX93" fmla="*/ 1845932 w 2634807"/>
                  <a:gd name="connsiteY93" fmla="*/ 1036319 h 1040522"/>
                  <a:gd name="connsiteX94" fmla="*/ 1843555 w 2634807"/>
                  <a:gd name="connsiteY94" fmla="*/ 1036178 h 1040522"/>
                  <a:gd name="connsiteX95" fmla="*/ 1836260 w 2634807"/>
                  <a:gd name="connsiteY95" fmla="*/ 1035142 h 1040522"/>
                  <a:gd name="connsiteX96" fmla="*/ 1833883 w 2634807"/>
                  <a:gd name="connsiteY96" fmla="*/ 1034977 h 1040522"/>
                  <a:gd name="connsiteX97" fmla="*/ 1827788 w 2634807"/>
                  <a:gd name="connsiteY97" fmla="*/ 1033942 h 1040522"/>
                  <a:gd name="connsiteX98" fmla="*/ 1825411 w 2634807"/>
                  <a:gd name="connsiteY98" fmla="*/ 1033777 h 1040522"/>
                  <a:gd name="connsiteX99" fmla="*/ 1819293 w 2634807"/>
                  <a:gd name="connsiteY99" fmla="*/ 1032718 h 1040522"/>
                  <a:gd name="connsiteX100" fmla="*/ 1803642 w 2634807"/>
                  <a:gd name="connsiteY100" fmla="*/ 1030153 h 1040522"/>
                  <a:gd name="connsiteX101" fmla="*/ 1797477 w 2634807"/>
                  <a:gd name="connsiteY101" fmla="*/ 1028976 h 1040522"/>
                  <a:gd name="connsiteX102" fmla="*/ 1744456 w 2634807"/>
                  <a:gd name="connsiteY102" fmla="*/ 1017539 h 1040522"/>
                  <a:gd name="connsiteX103" fmla="*/ 1558708 w 2634807"/>
                  <a:gd name="connsiteY103" fmla="*/ 960424 h 1040522"/>
                  <a:gd name="connsiteX104" fmla="*/ 1441418 w 2634807"/>
                  <a:gd name="connsiteY104" fmla="*/ 922323 h 1040522"/>
                  <a:gd name="connsiteX105" fmla="*/ 1329400 w 2634807"/>
                  <a:gd name="connsiteY105" fmla="*/ 890483 h 1040522"/>
                  <a:gd name="connsiteX106" fmla="*/ 1320057 w 2634807"/>
                  <a:gd name="connsiteY106" fmla="*/ 888741 h 1040522"/>
                  <a:gd name="connsiteX107" fmla="*/ 1313962 w 2634807"/>
                  <a:gd name="connsiteY107" fmla="*/ 887706 h 1040522"/>
                  <a:gd name="connsiteX108" fmla="*/ 1311608 w 2634807"/>
                  <a:gd name="connsiteY108" fmla="*/ 887541 h 1040522"/>
                  <a:gd name="connsiteX109" fmla="*/ 1305513 w 2634807"/>
                  <a:gd name="connsiteY109" fmla="*/ 886529 h 1040522"/>
                  <a:gd name="connsiteX110" fmla="*/ 1303136 w 2634807"/>
                  <a:gd name="connsiteY110" fmla="*/ 886341 h 1040522"/>
                  <a:gd name="connsiteX111" fmla="*/ 1294594 w 2634807"/>
                  <a:gd name="connsiteY111" fmla="*/ 885188 h 1040522"/>
                  <a:gd name="connsiteX112" fmla="*/ 1294029 w 2634807"/>
                  <a:gd name="connsiteY112" fmla="*/ 885094 h 1040522"/>
                  <a:gd name="connsiteX113" fmla="*/ 1293464 w 2634807"/>
                  <a:gd name="connsiteY113" fmla="*/ 885117 h 1040522"/>
                  <a:gd name="connsiteX114" fmla="*/ 1284945 w 2634807"/>
                  <a:gd name="connsiteY114" fmla="*/ 884058 h 1040522"/>
                  <a:gd name="connsiteX115" fmla="*/ 1282592 w 2634807"/>
                  <a:gd name="connsiteY115" fmla="*/ 883917 h 1040522"/>
                  <a:gd name="connsiteX116" fmla="*/ 1274049 w 2634807"/>
                  <a:gd name="connsiteY116" fmla="*/ 882834 h 1040522"/>
                  <a:gd name="connsiteX117" fmla="*/ 1271696 w 2634807"/>
                  <a:gd name="connsiteY117" fmla="*/ 882717 h 1040522"/>
                  <a:gd name="connsiteX118" fmla="*/ 1261977 w 2634807"/>
                  <a:gd name="connsiteY118" fmla="*/ 881634 h 1040522"/>
                  <a:gd name="connsiteX119" fmla="*/ 1258446 w 2634807"/>
                  <a:gd name="connsiteY119" fmla="*/ 881470 h 1040522"/>
                  <a:gd name="connsiteX120" fmla="*/ 1247456 w 2634807"/>
                  <a:gd name="connsiteY120" fmla="*/ 880434 h 1040522"/>
                  <a:gd name="connsiteX121" fmla="*/ 1243903 w 2634807"/>
                  <a:gd name="connsiteY121" fmla="*/ 880293 h 1040522"/>
                  <a:gd name="connsiteX122" fmla="*/ 1228112 w 2634807"/>
                  <a:gd name="connsiteY122" fmla="*/ 879234 h 1040522"/>
                  <a:gd name="connsiteX123" fmla="*/ 1222158 w 2634807"/>
                  <a:gd name="connsiteY123" fmla="*/ 879069 h 1040522"/>
                  <a:gd name="connsiteX124" fmla="*/ 1207191 w 2634807"/>
                  <a:gd name="connsiteY124" fmla="*/ 878575 h 1040522"/>
                  <a:gd name="connsiteX125" fmla="*/ 1156595 w 2634807"/>
                  <a:gd name="connsiteY125" fmla="*/ 879069 h 1040522"/>
                  <a:gd name="connsiteX126" fmla="*/ 1150664 w 2634807"/>
                  <a:gd name="connsiteY126" fmla="*/ 879210 h 1040522"/>
                  <a:gd name="connsiteX127" fmla="*/ 1137250 w 2634807"/>
                  <a:gd name="connsiteY127" fmla="*/ 880293 h 1040522"/>
                  <a:gd name="connsiteX128" fmla="*/ 1133720 w 2634807"/>
                  <a:gd name="connsiteY128" fmla="*/ 880458 h 1040522"/>
                  <a:gd name="connsiteX129" fmla="*/ 1123954 w 2634807"/>
                  <a:gd name="connsiteY129" fmla="*/ 881517 h 1040522"/>
                  <a:gd name="connsiteX130" fmla="*/ 1121648 w 2634807"/>
                  <a:gd name="connsiteY130" fmla="*/ 881611 h 1040522"/>
                  <a:gd name="connsiteX131" fmla="*/ 1113081 w 2634807"/>
                  <a:gd name="connsiteY131" fmla="*/ 882740 h 1040522"/>
                  <a:gd name="connsiteX132" fmla="*/ 1110728 w 2634807"/>
                  <a:gd name="connsiteY132" fmla="*/ 882882 h 1040522"/>
                  <a:gd name="connsiteX133" fmla="*/ 1103409 w 2634807"/>
                  <a:gd name="connsiteY133" fmla="*/ 883941 h 1040522"/>
                  <a:gd name="connsiteX134" fmla="*/ 1102844 w 2634807"/>
                  <a:gd name="connsiteY134" fmla="*/ 883917 h 1040522"/>
                  <a:gd name="connsiteX135" fmla="*/ 1102280 w 2634807"/>
                  <a:gd name="connsiteY135" fmla="*/ 884011 h 1040522"/>
                  <a:gd name="connsiteX136" fmla="*/ 1096067 w 2634807"/>
                  <a:gd name="connsiteY136" fmla="*/ 885117 h 1040522"/>
                  <a:gd name="connsiteX137" fmla="*/ 0 w 2634807"/>
                  <a:gd name="connsiteY13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372748 w 2634807"/>
                  <a:gd name="connsiteY11" fmla="*/ 353594 h 1040522"/>
                  <a:gd name="connsiteX12" fmla="*/ 1423391 w 2634807"/>
                  <a:gd name="connsiteY12" fmla="*/ 375315 h 1040522"/>
                  <a:gd name="connsiteX13" fmla="*/ 1576641 w 2634807"/>
                  <a:gd name="connsiteY13" fmla="*/ 441397 h 1040522"/>
                  <a:gd name="connsiteX14" fmla="*/ 1617706 w 2634807"/>
                  <a:gd name="connsiteY14" fmla="*/ 458364 h 1040522"/>
                  <a:gd name="connsiteX15" fmla="*/ 1663055 w 2634807"/>
                  <a:gd name="connsiteY15" fmla="*/ 476226 h 1040522"/>
                  <a:gd name="connsiteX16" fmla="*/ 1742221 w 2634807"/>
                  <a:gd name="connsiteY16" fmla="*/ 503383 h 1040522"/>
                  <a:gd name="connsiteX17" fmla="*/ 1878479 w 2634807"/>
                  <a:gd name="connsiteY17" fmla="*/ 535789 h 1040522"/>
                  <a:gd name="connsiteX18" fmla="*/ 1961857 w 2634807"/>
                  <a:gd name="connsiteY18" fmla="*/ 545061 h 1040522"/>
                  <a:gd name="connsiteX19" fmla="*/ 2101362 w 2634807"/>
                  <a:gd name="connsiteY19" fmla="*/ 566524 h 1040522"/>
                  <a:gd name="connsiteX20" fmla="*/ 2142663 w 2634807"/>
                  <a:gd name="connsiteY20" fmla="*/ 583185 h 1040522"/>
                  <a:gd name="connsiteX21" fmla="*/ 2167397 w 2634807"/>
                  <a:gd name="connsiteY21" fmla="*/ 630134 h 1040522"/>
                  <a:gd name="connsiteX22" fmla="*/ 2167491 w 2634807"/>
                  <a:gd name="connsiteY22" fmla="*/ 638559 h 1040522"/>
                  <a:gd name="connsiteX23" fmla="*/ 2133768 w 2634807"/>
                  <a:gd name="connsiteY23" fmla="*/ 711653 h 1040522"/>
                  <a:gd name="connsiteX24" fmla="*/ 2127555 w 2634807"/>
                  <a:gd name="connsiteY24" fmla="*/ 718196 h 1040522"/>
                  <a:gd name="connsiteX25" fmla="*/ 2111011 w 2634807"/>
                  <a:gd name="connsiteY25" fmla="*/ 728621 h 1040522"/>
                  <a:gd name="connsiteX26" fmla="*/ 2093785 w 2634807"/>
                  <a:gd name="connsiteY26" fmla="*/ 736646 h 1040522"/>
                  <a:gd name="connsiteX27" fmla="*/ 2034104 w 2634807"/>
                  <a:gd name="connsiteY27" fmla="*/ 752272 h 1040522"/>
                  <a:gd name="connsiteX28" fmla="*/ 1986190 w 2634807"/>
                  <a:gd name="connsiteY28" fmla="*/ 755755 h 1040522"/>
                  <a:gd name="connsiteX29" fmla="*/ 1915591 w 2634807"/>
                  <a:gd name="connsiteY29" fmla="*/ 750107 h 1040522"/>
                  <a:gd name="connsiteX30" fmla="*/ 1799830 w 2634807"/>
                  <a:gd name="connsiteY30" fmla="*/ 729562 h 1040522"/>
                  <a:gd name="connsiteX31" fmla="*/ 1719370 w 2634807"/>
                  <a:gd name="connsiteY31" fmla="*/ 716125 h 1040522"/>
                  <a:gd name="connsiteX32" fmla="*/ 1709274 w 2634807"/>
                  <a:gd name="connsiteY32" fmla="*/ 714736 h 1040522"/>
                  <a:gd name="connsiteX33" fmla="*/ 1699578 w 2634807"/>
                  <a:gd name="connsiteY33" fmla="*/ 713536 h 1040522"/>
                  <a:gd name="connsiteX34" fmla="*/ 1696001 w 2634807"/>
                  <a:gd name="connsiteY34" fmla="*/ 713512 h 1040522"/>
                  <a:gd name="connsiteX35" fmla="*/ 1658489 w 2634807"/>
                  <a:gd name="connsiteY35" fmla="*/ 711065 h 1040522"/>
                  <a:gd name="connsiteX36" fmla="*/ 1649664 w 2634807"/>
                  <a:gd name="connsiteY36" fmla="*/ 710218 h 1040522"/>
                  <a:gd name="connsiteX37" fmla="*/ 1646040 w 2634807"/>
                  <a:gd name="connsiteY37" fmla="*/ 710335 h 1040522"/>
                  <a:gd name="connsiteX38" fmla="*/ 1640086 w 2634807"/>
                  <a:gd name="connsiteY38" fmla="*/ 711183 h 1040522"/>
                  <a:gd name="connsiteX39" fmla="*/ 1637474 w 2634807"/>
                  <a:gd name="connsiteY39" fmla="*/ 711136 h 1040522"/>
                  <a:gd name="connsiteX40" fmla="*/ 1665949 w 2634807"/>
                  <a:gd name="connsiteY40" fmla="*/ 716148 h 1040522"/>
                  <a:gd name="connsiteX41" fmla="*/ 1805196 w 2634807"/>
                  <a:gd name="connsiteY41" fmla="*/ 749165 h 1040522"/>
                  <a:gd name="connsiteX42" fmla="*/ 1929687 w 2634807"/>
                  <a:gd name="connsiteY42" fmla="*/ 772581 h 1040522"/>
                  <a:gd name="connsiteX43" fmla="*/ 1994804 w 2634807"/>
                  <a:gd name="connsiteY43" fmla="*/ 774534 h 1040522"/>
                  <a:gd name="connsiteX44" fmla="*/ 2097220 w 2634807"/>
                  <a:gd name="connsiteY44" fmla="*/ 745330 h 1040522"/>
                  <a:gd name="connsiteX45" fmla="*/ 2118777 w 2634807"/>
                  <a:gd name="connsiteY45" fmla="*/ 727938 h 1040522"/>
                  <a:gd name="connsiteX46" fmla="*/ 2123389 w 2634807"/>
                  <a:gd name="connsiteY46" fmla="*/ 724573 h 1040522"/>
                  <a:gd name="connsiteX47" fmla="*/ 2198390 w 2634807"/>
                  <a:gd name="connsiteY47" fmla="*/ 683390 h 1040522"/>
                  <a:gd name="connsiteX48" fmla="*/ 2250658 w 2634807"/>
                  <a:gd name="connsiteY48" fmla="*/ 639712 h 1040522"/>
                  <a:gd name="connsiteX49" fmla="*/ 2308855 w 2634807"/>
                  <a:gd name="connsiteY49" fmla="*/ 568900 h 1040522"/>
                  <a:gd name="connsiteX50" fmla="*/ 2407531 w 2634807"/>
                  <a:gd name="connsiteY50" fmla="*/ 409133 h 1040522"/>
                  <a:gd name="connsiteX51" fmla="*/ 2487967 w 2634807"/>
                  <a:gd name="connsiteY51" fmla="*/ 285771 h 1040522"/>
                  <a:gd name="connsiteX52" fmla="*/ 2546118 w 2634807"/>
                  <a:gd name="connsiteY52" fmla="*/ 224020 h 1040522"/>
                  <a:gd name="connsiteX53" fmla="*/ 2549695 w 2634807"/>
                  <a:gd name="connsiteY53" fmla="*/ 218019 h 1040522"/>
                  <a:gd name="connsiteX54" fmla="*/ 2552896 w 2634807"/>
                  <a:gd name="connsiteY54" fmla="*/ 212747 h 1040522"/>
                  <a:gd name="connsiteX55" fmla="*/ 2553460 w 2634807"/>
                  <a:gd name="connsiteY55" fmla="*/ 213618 h 1040522"/>
                  <a:gd name="connsiteX56" fmla="*/ 2553249 w 2634807"/>
                  <a:gd name="connsiteY56" fmla="*/ 214183 h 1040522"/>
                  <a:gd name="connsiteX57" fmla="*/ 2557744 w 2634807"/>
                  <a:gd name="connsiteY57" fmla="*/ 217477 h 1040522"/>
                  <a:gd name="connsiteX58" fmla="*/ 2584595 w 2634807"/>
                  <a:gd name="connsiteY58" fmla="*/ 206887 h 1040522"/>
                  <a:gd name="connsiteX59" fmla="*/ 2602622 w 2634807"/>
                  <a:gd name="connsiteY59" fmla="*/ 206864 h 1040522"/>
                  <a:gd name="connsiteX60" fmla="*/ 2630744 w 2634807"/>
                  <a:gd name="connsiteY60" fmla="*/ 228209 h 1040522"/>
                  <a:gd name="connsiteX61" fmla="*/ 2634227 w 2634807"/>
                  <a:gd name="connsiteY61" fmla="*/ 242093 h 1040522"/>
                  <a:gd name="connsiteX62" fmla="*/ 2634274 w 2634807"/>
                  <a:gd name="connsiteY62" fmla="*/ 253954 h 1040522"/>
                  <a:gd name="connsiteX63" fmla="*/ 2634133 w 2634807"/>
                  <a:gd name="connsiteY63" fmla="*/ 257461 h 1040522"/>
                  <a:gd name="connsiteX64" fmla="*/ 2633121 w 2634807"/>
                  <a:gd name="connsiteY64" fmla="*/ 263626 h 1040522"/>
                  <a:gd name="connsiteX65" fmla="*/ 2616271 w 2634807"/>
                  <a:gd name="connsiteY65" fmla="*/ 323613 h 1040522"/>
                  <a:gd name="connsiteX66" fmla="*/ 2579394 w 2634807"/>
                  <a:gd name="connsiteY66" fmla="*/ 414381 h 1040522"/>
                  <a:gd name="connsiteX67" fmla="*/ 2508183 w 2634807"/>
                  <a:gd name="connsiteY67" fmla="*/ 567088 h 1040522"/>
                  <a:gd name="connsiteX68" fmla="*/ 2441066 w 2634807"/>
                  <a:gd name="connsiteY68" fmla="*/ 690826 h 1040522"/>
                  <a:gd name="connsiteX69" fmla="*/ 2400424 w 2634807"/>
                  <a:gd name="connsiteY69" fmla="*/ 741352 h 1040522"/>
                  <a:gd name="connsiteX70" fmla="*/ 2361758 w 2634807"/>
                  <a:gd name="connsiteY70" fmla="*/ 779359 h 1040522"/>
                  <a:gd name="connsiteX71" fmla="*/ 2307961 w 2634807"/>
                  <a:gd name="connsiteY71" fmla="*/ 826519 h 1040522"/>
                  <a:gd name="connsiteX72" fmla="*/ 2234702 w 2634807"/>
                  <a:gd name="connsiteY72" fmla="*/ 885871 h 1040522"/>
                  <a:gd name="connsiteX73" fmla="*/ 2171444 w 2634807"/>
                  <a:gd name="connsiteY73" fmla="*/ 932631 h 1040522"/>
                  <a:gd name="connsiteX74" fmla="*/ 2098892 w 2634807"/>
                  <a:gd name="connsiteY74" fmla="*/ 980663 h 1040522"/>
                  <a:gd name="connsiteX75" fmla="*/ 1987203 w 2634807"/>
                  <a:gd name="connsiteY75" fmla="*/ 1030365 h 1040522"/>
                  <a:gd name="connsiteX76" fmla="*/ 1966846 w 2634807"/>
                  <a:gd name="connsiteY76" fmla="*/ 1035024 h 1040522"/>
                  <a:gd name="connsiteX77" fmla="*/ 1960727 w 2634807"/>
                  <a:gd name="connsiteY77" fmla="*/ 1036154 h 1040522"/>
                  <a:gd name="connsiteX78" fmla="*/ 1960139 w 2634807"/>
                  <a:gd name="connsiteY78" fmla="*/ 1036131 h 1040522"/>
                  <a:gd name="connsiteX79" fmla="*/ 1959574 w 2634807"/>
                  <a:gd name="connsiteY79" fmla="*/ 1036225 h 1040522"/>
                  <a:gd name="connsiteX80" fmla="*/ 1953409 w 2634807"/>
                  <a:gd name="connsiteY80" fmla="*/ 1037331 h 1040522"/>
                  <a:gd name="connsiteX81" fmla="*/ 1951102 w 2634807"/>
                  <a:gd name="connsiteY81" fmla="*/ 1037448 h 1040522"/>
                  <a:gd name="connsiteX82" fmla="*/ 1943713 w 2634807"/>
                  <a:gd name="connsiteY82" fmla="*/ 1038531 h 1040522"/>
                  <a:gd name="connsiteX83" fmla="*/ 1940207 w 2634807"/>
                  <a:gd name="connsiteY83" fmla="*/ 1038672 h 1040522"/>
                  <a:gd name="connsiteX84" fmla="*/ 1926816 w 2634807"/>
                  <a:gd name="connsiteY84" fmla="*/ 1039755 h 1040522"/>
                  <a:gd name="connsiteX85" fmla="*/ 1920838 w 2634807"/>
                  <a:gd name="connsiteY85" fmla="*/ 1039919 h 1040522"/>
                  <a:gd name="connsiteX86" fmla="*/ 1893093 w 2634807"/>
                  <a:gd name="connsiteY86" fmla="*/ 1039872 h 1040522"/>
                  <a:gd name="connsiteX87" fmla="*/ 1887139 w 2634807"/>
                  <a:gd name="connsiteY87" fmla="*/ 1039755 h 1040522"/>
                  <a:gd name="connsiteX88" fmla="*/ 1871348 w 2634807"/>
                  <a:gd name="connsiteY88" fmla="*/ 1038719 h 1040522"/>
                  <a:gd name="connsiteX89" fmla="*/ 1867771 w 2634807"/>
                  <a:gd name="connsiteY89" fmla="*/ 1038555 h 1040522"/>
                  <a:gd name="connsiteX90" fmla="*/ 1856805 w 2634807"/>
                  <a:gd name="connsiteY90" fmla="*/ 1037448 h 1040522"/>
                  <a:gd name="connsiteX91" fmla="*/ 1854474 w 2634807"/>
                  <a:gd name="connsiteY91" fmla="*/ 1037354 h 1040522"/>
                  <a:gd name="connsiteX92" fmla="*/ 1845932 w 2634807"/>
                  <a:gd name="connsiteY92" fmla="*/ 1036319 h 1040522"/>
                  <a:gd name="connsiteX93" fmla="*/ 1843555 w 2634807"/>
                  <a:gd name="connsiteY93" fmla="*/ 1036178 h 1040522"/>
                  <a:gd name="connsiteX94" fmla="*/ 1836260 w 2634807"/>
                  <a:gd name="connsiteY94" fmla="*/ 1035142 h 1040522"/>
                  <a:gd name="connsiteX95" fmla="*/ 1833883 w 2634807"/>
                  <a:gd name="connsiteY95" fmla="*/ 1034977 h 1040522"/>
                  <a:gd name="connsiteX96" fmla="*/ 1827788 w 2634807"/>
                  <a:gd name="connsiteY96" fmla="*/ 1033942 h 1040522"/>
                  <a:gd name="connsiteX97" fmla="*/ 1825411 w 2634807"/>
                  <a:gd name="connsiteY97" fmla="*/ 1033777 h 1040522"/>
                  <a:gd name="connsiteX98" fmla="*/ 1819293 w 2634807"/>
                  <a:gd name="connsiteY98" fmla="*/ 1032718 h 1040522"/>
                  <a:gd name="connsiteX99" fmla="*/ 1803642 w 2634807"/>
                  <a:gd name="connsiteY99" fmla="*/ 1030153 h 1040522"/>
                  <a:gd name="connsiteX100" fmla="*/ 1797477 w 2634807"/>
                  <a:gd name="connsiteY100" fmla="*/ 1028976 h 1040522"/>
                  <a:gd name="connsiteX101" fmla="*/ 1744456 w 2634807"/>
                  <a:gd name="connsiteY101" fmla="*/ 1017539 h 1040522"/>
                  <a:gd name="connsiteX102" fmla="*/ 1558708 w 2634807"/>
                  <a:gd name="connsiteY102" fmla="*/ 960424 h 1040522"/>
                  <a:gd name="connsiteX103" fmla="*/ 1441418 w 2634807"/>
                  <a:gd name="connsiteY103" fmla="*/ 922323 h 1040522"/>
                  <a:gd name="connsiteX104" fmla="*/ 1329400 w 2634807"/>
                  <a:gd name="connsiteY104" fmla="*/ 890483 h 1040522"/>
                  <a:gd name="connsiteX105" fmla="*/ 1320057 w 2634807"/>
                  <a:gd name="connsiteY105" fmla="*/ 888741 h 1040522"/>
                  <a:gd name="connsiteX106" fmla="*/ 1313962 w 2634807"/>
                  <a:gd name="connsiteY106" fmla="*/ 887706 h 1040522"/>
                  <a:gd name="connsiteX107" fmla="*/ 1311608 w 2634807"/>
                  <a:gd name="connsiteY107" fmla="*/ 887541 h 1040522"/>
                  <a:gd name="connsiteX108" fmla="*/ 1305513 w 2634807"/>
                  <a:gd name="connsiteY108" fmla="*/ 886529 h 1040522"/>
                  <a:gd name="connsiteX109" fmla="*/ 1303136 w 2634807"/>
                  <a:gd name="connsiteY109" fmla="*/ 886341 h 1040522"/>
                  <a:gd name="connsiteX110" fmla="*/ 1294594 w 2634807"/>
                  <a:gd name="connsiteY110" fmla="*/ 885188 h 1040522"/>
                  <a:gd name="connsiteX111" fmla="*/ 1294029 w 2634807"/>
                  <a:gd name="connsiteY111" fmla="*/ 885094 h 1040522"/>
                  <a:gd name="connsiteX112" fmla="*/ 1293464 w 2634807"/>
                  <a:gd name="connsiteY112" fmla="*/ 885117 h 1040522"/>
                  <a:gd name="connsiteX113" fmla="*/ 1284945 w 2634807"/>
                  <a:gd name="connsiteY113" fmla="*/ 884058 h 1040522"/>
                  <a:gd name="connsiteX114" fmla="*/ 1282592 w 2634807"/>
                  <a:gd name="connsiteY114" fmla="*/ 883917 h 1040522"/>
                  <a:gd name="connsiteX115" fmla="*/ 1274049 w 2634807"/>
                  <a:gd name="connsiteY115" fmla="*/ 882834 h 1040522"/>
                  <a:gd name="connsiteX116" fmla="*/ 1271696 w 2634807"/>
                  <a:gd name="connsiteY116" fmla="*/ 882717 h 1040522"/>
                  <a:gd name="connsiteX117" fmla="*/ 1261977 w 2634807"/>
                  <a:gd name="connsiteY117" fmla="*/ 881634 h 1040522"/>
                  <a:gd name="connsiteX118" fmla="*/ 1258446 w 2634807"/>
                  <a:gd name="connsiteY118" fmla="*/ 881470 h 1040522"/>
                  <a:gd name="connsiteX119" fmla="*/ 1247456 w 2634807"/>
                  <a:gd name="connsiteY119" fmla="*/ 880434 h 1040522"/>
                  <a:gd name="connsiteX120" fmla="*/ 1243903 w 2634807"/>
                  <a:gd name="connsiteY120" fmla="*/ 880293 h 1040522"/>
                  <a:gd name="connsiteX121" fmla="*/ 1228112 w 2634807"/>
                  <a:gd name="connsiteY121" fmla="*/ 879234 h 1040522"/>
                  <a:gd name="connsiteX122" fmla="*/ 1222158 w 2634807"/>
                  <a:gd name="connsiteY122" fmla="*/ 879069 h 1040522"/>
                  <a:gd name="connsiteX123" fmla="*/ 1207191 w 2634807"/>
                  <a:gd name="connsiteY123" fmla="*/ 878575 h 1040522"/>
                  <a:gd name="connsiteX124" fmla="*/ 1156595 w 2634807"/>
                  <a:gd name="connsiteY124" fmla="*/ 879069 h 1040522"/>
                  <a:gd name="connsiteX125" fmla="*/ 1150664 w 2634807"/>
                  <a:gd name="connsiteY125" fmla="*/ 879210 h 1040522"/>
                  <a:gd name="connsiteX126" fmla="*/ 1137250 w 2634807"/>
                  <a:gd name="connsiteY126" fmla="*/ 880293 h 1040522"/>
                  <a:gd name="connsiteX127" fmla="*/ 1133720 w 2634807"/>
                  <a:gd name="connsiteY127" fmla="*/ 880458 h 1040522"/>
                  <a:gd name="connsiteX128" fmla="*/ 1123954 w 2634807"/>
                  <a:gd name="connsiteY128" fmla="*/ 881517 h 1040522"/>
                  <a:gd name="connsiteX129" fmla="*/ 1121648 w 2634807"/>
                  <a:gd name="connsiteY129" fmla="*/ 881611 h 1040522"/>
                  <a:gd name="connsiteX130" fmla="*/ 1113081 w 2634807"/>
                  <a:gd name="connsiteY130" fmla="*/ 882740 h 1040522"/>
                  <a:gd name="connsiteX131" fmla="*/ 1110728 w 2634807"/>
                  <a:gd name="connsiteY131" fmla="*/ 882882 h 1040522"/>
                  <a:gd name="connsiteX132" fmla="*/ 1103409 w 2634807"/>
                  <a:gd name="connsiteY132" fmla="*/ 883941 h 1040522"/>
                  <a:gd name="connsiteX133" fmla="*/ 1102844 w 2634807"/>
                  <a:gd name="connsiteY133" fmla="*/ 883917 h 1040522"/>
                  <a:gd name="connsiteX134" fmla="*/ 1102280 w 2634807"/>
                  <a:gd name="connsiteY134" fmla="*/ 884011 h 1040522"/>
                  <a:gd name="connsiteX135" fmla="*/ 1096067 w 2634807"/>
                  <a:gd name="connsiteY135" fmla="*/ 885117 h 1040522"/>
                  <a:gd name="connsiteX136" fmla="*/ 0 w 2634807"/>
                  <a:gd name="connsiteY13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96067 w 2634807"/>
                  <a:gd name="connsiteY134" fmla="*/ 885117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96067 w 2634807"/>
                  <a:gd name="connsiteY134" fmla="*/ 885117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96067 w 2634807"/>
                  <a:gd name="connsiteY134" fmla="*/ 885117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37184 w 2634807"/>
                  <a:gd name="connsiteY134" fmla="*/ 869339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0 w 2634807"/>
                  <a:gd name="connsiteY13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0 w 2634807"/>
                  <a:gd name="connsiteY133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0 w 2634807"/>
                  <a:gd name="connsiteY132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0 w 2634807"/>
                  <a:gd name="connsiteY131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0 w 2634807"/>
                  <a:gd name="connsiteY130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0 w 2634807"/>
                  <a:gd name="connsiteY129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0 w 2634807"/>
                  <a:gd name="connsiteY128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0 w 2634807"/>
                  <a:gd name="connsiteY12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0 w 2634807"/>
                  <a:gd name="connsiteY12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0 w 2634807"/>
                  <a:gd name="connsiteY12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0 w 2634807"/>
                  <a:gd name="connsiteY12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07191 w 2634807"/>
                  <a:gd name="connsiteY121" fmla="*/ 878575 h 1040522"/>
                  <a:gd name="connsiteX122" fmla="*/ 1156595 w 2634807"/>
                  <a:gd name="connsiteY122" fmla="*/ 879069 h 1040522"/>
                  <a:gd name="connsiteX123" fmla="*/ 0 w 2634807"/>
                  <a:gd name="connsiteY123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28112 w 2634807"/>
                  <a:gd name="connsiteY119" fmla="*/ 879234 h 1040522"/>
                  <a:gd name="connsiteX120" fmla="*/ 1207191 w 2634807"/>
                  <a:gd name="connsiteY120" fmla="*/ 878575 h 1040522"/>
                  <a:gd name="connsiteX121" fmla="*/ 1156595 w 2634807"/>
                  <a:gd name="connsiteY121" fmla="*/ 879069 h 1040522"/>
                  <a:gd name="connsiteX122" fmla="*/ 0 w 2634807"/>
                  <a:gd name="connsiteY122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28112 w 2634807"/>
                  <a:gd name="connsiteY118" fmla="*/ 879234 h 1040522"/>
                  <a:gd name="connsiteX119" fmla="*/ 1207191 w 2634807"/>
                  <a:gd name="connsiteY119" fmla="*/ 878575 h 1040522"/>
                  <a:gd name="connsiteX120" fmla="*/ 1156595 w 2634807"/>
                  <a:gd name="connsiteY120" fmla="*/ 879069 h 1040522"/>
                  <a:gd name="connsiteX121" fmla="*/ 0 w 2634807"/>
                  <a:gd name="connsiteY121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28112 w 2634807"/>
                  <a:gd name="connsiteY117" fmla="*/ 879234 h 1040522"/>
                  <a:gd name="connsiteX118" fmla="*/ 1207191 w 2634807"/>
                  <a:gd name="connsiteY118" fmla="*/ 878575 h 1040522"/>
                  <a:gd name="connsiteX119" fmla="*/ 1156595 w 2634807"/>
                  <a:gd name="connsiteY119" fmla="*/ 879069 h 1040522"/>
                  <a:gd name="connsiteX120" fmla="*/ 0 w 2634807"/>
                  <a:gd name="connsiteY120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61977 w 2634807"/>
                  <a:gd name="connsiteY115" fmla="*/ 881634 h 1040522"/>
                  <a:gd name="connsiteX116" fmla="*/ 1228112 w 2634807"/>
                  <a:gd name="connsiteY116" fmla="*/ 879234 h 1040522"/>
                  <a:gd name="connsiteX117" fmla="*/ 1207191 w 2634807"/>
                  <a:gd name="connsiteY117" fmla="*/ 878575 h 1040522"/>
                  <a:gd name="connsiteX118" fmla="*/ 1156595 w 2634807"/>
                  <a:gd name="connsiteY118" fmla="*/ 879069 h 1040522"/>
                  <a:gd name="connsiteX119" fmla="*/ 0 w 2634807"/>
                  <a:gd name="connsiteY119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28112 w 2634807"/>
                  <a:gd name="connsiteY115" fmla="*/ 879234 h 1040522"/>
                  <a:gd name="connsiteX116" fmla="*/ 1207191 w 2634807"/>
                  <a:gd name="connsiteY116" fmla="*/ 878575 h 1040522"/>
                  <a:gd name="connsiteX117" fmla="*/ 1156595 w 2634807"/>
                  <a:gd name="connsiteY117" fmla="*/ 879069 h 1040522"/>
                  <a:gd name="connsiteX118" fmla="*/ 0 w 2634807"/>
                  <a:gd name="connsiteY118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84945 w 2634807"/>
                  <a:gd name="connsiteY111" fmla="*/ 884058 h 1040522"/>
                  <a:gd name="connsiteX112" fmla="*/ 1282592 w 2634807"/>
                  <a:gd name="connsiteY112" fmla="*/ 883917 h 1040522"/>
                  <a:gd name="connsiteX113" fmla="*/ 1274049 w 2634807"/>
                  <a:gd name="connsiteY113" fmla="*/ 882834 h 1040522"/>
                  <a:gd name="connsiteX114" fmla="*/ 1228112 w 2634807"/>
                  <a:gd name="connsiteY114" fmla="*/ 879234 h 1040522"/>
                  <a:gd name="connsiteX115" fmla="*/ 1207191 w 2634807"/>
                  <a:gd name="connsiteY115" fmla="*/ 878575 h 1040522"/>
                  <a:gd name="connsiteX116" fmla="*/ 1156595 w 2634807"/>
                  <a:gd name="connsiteY116" fmla="*/ 879069 h 1040522"/>
                  <a:gd name="connsiteX117" fmla="*/ 0 w 2634807"/>
                  <a:gd name="connsiteY11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84945 w 2634807"/>
                  <a:gd name="connsiteY111" fmla="*/ 884058 h 1040522"/>
                  <a:gd name="connsiteX112" fmla="*/ 1282592 w 2634807"/>
                  <a:gd name="connsiteY112" fmla="*/ 883917 h 1040522"/>
                  <a:gd name="connsiteX113" fmla="*/ 1274049 w 2634807"/>
                  <a:gd name="connsiteY113" fmla="*/ 882834 h 1040522"/>
                  <a:gd name="connsiteX114" fmla="*/ 1207191 w 2634807"/>
                  <a:gd name="connsiteY114" fmla="*/ 878575 h 1040522"/>
                  <a:gd name="connsiteX115" fmla="*/ 1156595 w 2634807"/>
                  <a:gd name="connsiteY115" fmla="*/ 879069 h 1040522"/>
                  <a:gd name="connsiteX116" fmla="*/ 0 w 2634807"/>
                  <a:gd name="connsiteY11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84945 w 2634807"/>
                  <a:gd name="connsiteY111" fmla="*/ 884058 h 1040522"/>
                  <a:gd name="connsiteX112" fmla="*/ 1282592 w 2634807"/>
                  <a:gd name="connsiteY112" fmla="*/ 883917 h 1040522"/>
                  <a:gd name="connsiteX113" fmla="*/ 1207191 w 2634807"/>
                  <a:gd name="connsiteY113" fmla="*/ 878575 h 1040522"/>
                  <a:gd name="connsiteX114" fmla="*/ 1156595 w 2634807"/>
                  <a:gd name="connsiteY114" fmla="*/ 879069 h 1040522"/>
                  <a:gd name="connsiteX115" fmla="*/ 0 w 2634807"/>
                  <a:gd name="connsiteY11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303136 w 2634807"/>
                  <a:gd name="connsiteY107" fmla="*/ 886341 h 1040522"/>
                  <a:gd name="connsiteX108" fmla="*/ 1294594 w 2634807"/>
                  <a:gd name="connsiteY108" fmla="*/ 885188 h 1040522"/>
                  <a:gd name="connsiteX109" fmla="*/ 1294029 w 2634807"/>
                  <a:gd name="connsiteY109" fmla="*/ 885094 h 1040522"/>
                  <a:gd name="connsiteX110" fmla="*/ 1284945 w 2634807"/>
                  <a:gd name="connsiteY110" fmla="*/ 884058 h 1040522"/>
                  <a:gd name="connsiteX111" fmla="*/ 1282592 w 2634807"/>
                  <a:gd name="connsiteY111" fmla="*/ 883917 h 1040522"/>
                  <a:gd name="connsiteX112" fmla="*/ 1207191 w 2634807"/>
                  <a:gd name="connsiteY112" fmla="*/ 878575 h 1040522"/>
                  <a:gd name="connsiteX113" fmla="*/ 1156595 w 2634807"/>
                  <a:gd name="connsiteY113" fmla="*/ 879069 h 1040522"/>
                  <a:gd name="connsiteX114" fmla="*/ 0 w 2634807"/>
                  <a:gd name="connsiteY11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303136 w 2634807"/>
                  <a:gd name="connsiteY107" fmla="*/ 886341 h 1040522"/>
                  <a:gd name="connsiteX108" fmla="*/ 1294594 w 2634807"/>
                  <a:gd name="connsiteY108" fmla="*/ 885188 h 1040522"/>
                  <a:gd name="connsiteX109" fmla="*/ 1284945 w 2634807"/>
                  <a:gd name="connsiteY109" fmla="*/ 884058 h 1040522"/>
                  <a:gd name="connsiteX110" fmla="*/ 1282592 w 2634807"/>
                  <a:gd name="connsiteY110" fmla="*/ 883917 h 1040522"/>
                  <a:gd name="connsiteX111" fmla="*/ 1207191 w 2634807"/>
                  <a:gd name="connsiteY111" fmla="*/ 878575 h 1040522"/>
                  <a:gd name="connsiteX112" fmla="*/ 1156595 w 2634807"/>
                  <a:gd name="connsiteY112" fmla="*/ 879069 h 1040522"/>
                  <a:gd name="connsiteX113" fmla="*/ 0 w 2634807"/>
                  <a:gd name="connsiteY113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294594 w 2634807"/>
                  <a:gd name="connsiteY107" fmla="*/ 885188 h 1040522"/>
                  <a:gd name="connsiteX108" fmla="*/ 1284945 w 2634807"/>
                  <a:gd name="connsiteY108" fmla="*/ 884058 h 1040522"/>
                  <a:gd name="connsiteX109" fmla="*/ 1282592 w 2634807"/>
                  <a:gd name="connsiteY109" fmla="*/ 883917 h 1040522"/>
                  <a:gd name="connsiteX110" fmla="*/ 1207191 w 2634807"/>
                  <a:gd name="connsiteY110" fmla="*/ 878575 h 1040522"/>
                  <a:gd name="connsiteX111" fmla="*/ 1156595 w 2634807"/>
                  <a:gd name="connsiteY111" fmla="*/ 879069 h 1040522"/>
                  <a:gd name="connsiteX112" fmla="*/ 0 w 2634807"/>
                  <a:gd name="connsiteY112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294594 w 2634807"/>
                  <a:gd name="connsiteY107" fmla="*/ 885188 h 1040522"/>
                  <a:gd name="connsiteX108" fmla="*/ 1284945 w 2634807"/>
                  <a:gd name="connsiteY108" fmla="*/ 884058 h 1040522"/>
                  <a:gd name="connsiteX109" fmla="*/ 1207191 w 2634807"/>
                  <a:gd name="connsiteY109" fmla="*/ 878575 h 1040522"/>
                  <a:gd name="connsiteX110" fmla="*/ 1156595 w 2634807"/>
                  <a:gd name="connsiteY110" fmla="*/ 879069 h 1040522"/>
                  <a:gd name="connsiteX111" fmla="*/ 0 w 2634807"/>
                  <a:gd name="connsiteY111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294594 w 2634807"/>
                  <a:gd name="connsiteY107" fmla="*/ 885188 h 1040522"/>
                  <a:gd name="connsiteX108" fmla="*/ 1207191 w 2634807"/>
                  <a:gd name="connsiteY108" fmla="*/ 878575 h 1040522"/>
                  <a:gd name="connsiteX109" fmla="*/ 1156595 w 2634807"/>
                  <a:gd name="connsiteY109" fmla="*/ 879069 h 1040522"/>
                  <a:gd name="connsiteX110" fmla="*/ 0 w 2634807"/>
                  <a:gd name="connsiteY110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294594 w 2634807"/>
                  <a:gd name="connsiteY106" fmla="*/ 885188 h 1040522"/>
                  <a:gd name="connsiteX107" fmla="*/ 1207191 w 2634807"/>
                  <a:gd name="connsiteY107" fmla="*/ 878575 h 1040522"/>
                  <a:gd name="connsiteX108" fmla="*/ 1156595 w 2634807"/>
                  <a:gd name="connsiteY108" fmla="*/ 879069 h 1040522"/>
                  <a:gd name="connsiteX109" fmla="*/ 0 w 2634807"/>
                  <a:gd name="connsiteY109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294594 w 2634807"/>
                  <a:gd name="connsiteY105" fmla="*/ 885188 h 1040522"/>
                  <a:gd name="connsiteX106" fmla="*/ 1207191 w 2634807"/>
                  <a:gd name="connsiteY106" fmla="*/ 878575 h 1040522"/>
                  <a:gd name="connsiteX107" fmla="*/ 1156595 w 2634807"/>
                  <a:gd name="connsiteY107" fmla="*/ 879069 h 1040522"/>
                  <a:gd name="connsiteX108" fmla="*/ 0 w 2634807"/>
                  <a:gd name="connsiteY108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207191 w 2634807"/>
                  <a:gd name="connsiteY105" fmla="*/ 878575 h 1040522"/>
                  <a:gd name="connsiteX106" fmla="*/ 1156595 w 2634807"/>
                  <a:gd name="connsiteY106" fmla="*/ 879069 h 1040522"/>
                  <a:gd name="connsiteX107" fmla="*/ 0 w 2634807"/>
                  <a:gd name="connsiteY10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207191 w 2634807"/>
                  <a:gd name="connsiteY104" fmla="*/ 878575 h 1040522"/>
                  <a:gd name="connsiteX105" fmla="*/ 1156595 w 2634807"/>
                  <a:gd name="connsiteY105" fmla="*/ 879069 h 1040522"/>
                  <a:gd name="connsiteX106" fmla="*/ 0 w 2634807"/>
                  <a:gd name="connsiteY10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156595 w 2634807"/>
                  <a:gd name="connsiteY104" fmla="*/ 879069 h 1040522"/>
                  <a:gd name="connsiteX105" fmla="*/ 0 w 2634807"/>
                  <a:gd name="connsiteY10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133444 w 2634807"/>
                  <a:gd name="connsiteY104" fmla="*/ 834618 h 1040522"/>
                  <a:gd name="connsiteX105" fmla="*/ 0 w 2634807"/>
                  <a:gd name="connsiteY10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133444 w 2634807"/>
                  <a:gd name="connsiteY103" fmla="*/ 834618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087798 w 2634807"/>
                  <a:gd name="connsiteY10" fmla="*/ 375884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087798 w 2634807"/>
                  <a:gd name="connsiteY10" fmla="*/ 375884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087798 w 2634807"/>
                  <a:gd name="connsiteY10" fmla="*/ 375884 h 1040522"/>
                  <a:gd name="connsiteX11" fmla="*/ 1407142 w 2634807"/>
                  <a:gd name="connsiteY11" fmla="*/ 364586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756 h 1040366"/>
                  <a:gd name="connsiteX1" fmla="*/ 1625802 w 2634807"/>
                  <a:gd name="connsiteY1" fmla="*/ 709968 h 1040366"/>
                  <a:gd name="connsiteX2" fmla="*/ 1626672 w 2634807"/>
                  <a:gd name="connsiteY2" fmla="*/ 710015 h 1040366"/>
                  <a:gd name="connsiteX3" fmla="*/ 1625849 w 2634807"/>
                  <a:gd name="connsiteY3" fmla="*/ 709756 h 1040366"/>
                  <a:gd name="connsiteX4" fmla="*/ 1534280 w 2634807"/>
                  <a:gd name="connsiteY4" fmla="*/ 429451 h 1040366"/>
                  <a:gd name="connsiteX5" fmla="*/ 1534257 w 2634807"/>
                  <a:gd name="connsiteY5" fmla="*/ 430063 h 1040366"/>
                  <a:gd name="connsiteX6" fmla="*/ 1535222 w 2634807"/>
                  <a:gd name="connsiteY6" fmla="*/ 429757 h 1040366"/>
                  <a:gd name="connsiteX7" fmla="*/ 1534280 w 2634807"/>
                  <a:gd name="connsiteY7" fmla="*/ 429451 h 1040366"/>
                  <a:gd name="connsiteX8" fmla="*/ 0 w 2634807"/>
                  <a:gd name="connsiteY8" fmla="*/ 701401 h 1040366"/>
                  <a:gd name="connsiteX9" fmla="*/ 197957 w 2634807"/>
                  <a:gd name="connsiteY9" fmla="*/ 0 h 1040366"/>
                  <a:gd name="connsiteX10" fmla="*/ 1087798 w 2634807"/>
                  <a:gd name="connsiteY10" fmla="*/ 375728 h 1040366"/>
                  <a:gd name="connsiteX11" fmla="*/ 1407142 w 2634807"/>
                  <a:gd name="connsiteY11" fmla="*/ 364430 h 1040366"/>
                  <a:gd name="connsiteX12" fmla="*/ 1576641 w 2634807"/>
                  <a:gd name="connsiteY12" fmla="*/ 441241 h 1040366"/>
                  <a:gd name="connsiteX13" fmla="*/ 1617706 w 2634807"/>
                  <a:gd name="connsiteY13" fmla="*/ 458208 h 1040366"/>
                  <a:gd name="connsiteX14" fmla="*/ 1663055 w 2634807"/>
                  <a:gd name="connsiteY14" fmla="*/ 476070 h 1040366"/>
                  <a:gd name="connsiteX15" fmla="*/ 1742221 w 2634807"/>
                  <a:gd name="connsiteY15" fmla="*/ 503227 h 1040366"/>
                  <a:gd name="connsiteX16" fmla="*/ 1878479 w 2634807"/>
                  <a:gd name="connsiteY16" fmla="*/ 535633 h 1040366"/>
                  <a:gd name="connsiteX17" fmla="*/ 1961857 w 2634807"/>
                  <a:gd name="connsiteY17" fmla="*/ 544905 h 1040366"/>
                  <a:gd name="connsiteX18" fmla="*/ 2101362 w 2634807"/>
                  <a:gd name="connsiteY18" fmla="*/ 566368 h 1040366"/>
                  <a:gd name="connsiteX19" fmla="*/ 2142663 w 2634807"/>
                  <a:gd name="connsiteY19" fmla="*/ 583029 h 1040366"/>
                  <a:gd name="connsiteX20" fmla="*/ 2167397 w 2634807"/>
                  <a:gd name="connsiteY20" fmla="*/ 629978 h 1040366"/>
                  <a:gd name="connsiteX21" fmla="*/ 2167491 w 2634807"/>
                  <a:gd name="connsiteY21" fmla="*/ 638403 h 1040366"/>
                  <a:gd name="connsiteX22" fmla="*/ 2133768 w 2634807"/>
                  <a:gd name="connsiteY22" fmla="*/ 711497 h 1040366"/>
                  <a:gd name="connsiteX23" fmla="*/ 2127555 w 2634807"/>
                  <a:gd name="connsiteY23" fmla="*/ 718040 h 1040366"/>
                  <a:gd name="connsiteX24" fmla="*/ 2111011 w 2634807"/>
                  <a:gd name="connsiteY24" fmla="*/ 728465 h 1040366"/>
                  <a:gd name="connsiteX25" fmla="*/ 2093785 w 2634807"/>
                  <a:gd name="connsiteY25" fmla="*/ 736490 h 1040366"/>
                  <a:gd name="connsiteX26" fmla="*/ 2034104 w 2634807"/>
                  <a:gd name="connsiteY26" fmla="*/ 752116 h 1040366"/>
                  <a:gd name="connsiteX27" fmla="*/ 1986190 w 2634807"/>
                  <a:gd name="connsiteY27" fmla="*/ 755599 h 1040366"/>
                  <a:gd name="connsiteX28" fmla="*/ 1915591 w 2634807"/>
                  <a:gd name="connsiteY28" fmla="*/ 749951 h 1040366"/>
                  <a:gd name="connsiteX29" fmla="*/ 1799830 w 2634807"/>
                  <a:gd name="connsiteY29" fmla="*/ 729406 h 1040366"/>
                  <a:gd name="connsiteX30" fmla="*/ 1719370 w 2634807"/>
                  <a:gd name="connsiteY30" fmla="*/ 715969 h 1040366"/>
                  <a:gd name="connsiteX31" fmla="*/ 1709274 w 2634807"/>
                  <a:gd name="connsiteY31" fmla="*/ 714580 h 1040366"/>
                  <a:gd name="connsiteX32" fmla="*/ 1699578 w 2634807"/>
                  <a:gd name="connsiteY32" fmla="*/ 713380 h 1040366"/>
                  <a:gd name="connsiteX33" fmla="*/ 1696001 w 2634807"/>
                  <a:gd name="connsiteY33" fmla="*/ 713356 h 1040366"/>
                  <a:gd name="connsiteX34" fmla="*/ 1658489 w 2634807"/>
                  <a:gd name="connsiteY34" fmla="*/ 710909 h 1040366"/>
                  <a:gd name="connsiteX35" fmla="*/ 1649664 w 2634807"/>
                  <a:gd name="connsiteY35" fmla="*/ 710062 h 1040366"/>
                  <a:gd name="connsiteX36" fmla="*/ 1646040 w 2634807"/>
                  <a:gd name="connsiteY36" fmla="*/ 710179 h 1040366"/>
                  <a:gd name="connsiteX37" fmla="*/ 1640086 w 2634807"/>
                  <a:gd name="connsiteY37" fmla="*/ 711027 h 1040366"/>
                  <a:gd name="connsiteX38" fmla="*/ 1637474 w 2634807"/>
                  <a:gd name="connsiteY38" fmla="*/ 710980 h 1040366"/>
                  <a:gd name="connsiteX39" fmla="*/ 1665949 w 2634807"/>
                  <a:gd name="connsiteY39" fmla="*/ 715992 h 1040366"/>
                  <a:gd name="connsiteX40" fmla="*/ 1805196 w 2634807"/>
                  <a:gd name="connsiteY40" fmla="*/ 749009 h 1040366"/>
                  <a:gd name="connsiteX41" fmla="*/ 1929687 w 2634807"/>
                  <a:gd name="connsiteY41" fmla="*/ 772425 h 1040366"/>
                  <a:gd name="connsiteX42" fmla="*/ 1994804 w 2634807"/>
                  <a:gd name="connsiteY42" fmla="*/ 774378 h 1040366"/>
                  <a:gd name="connsiteX43" fmla="*/ 2097220 w 2634807"/>
                  <a:gd name="connsiteY43" fmla="*/ 745174 h 1040366"/>
                  <a:gd name="connsiteX44" fmla="*/ 2118777 w 2634807"/>
                  <a:gd name="connsiteY44" fmla="*/ 727782 h 1040366"/>
                  <a:gd name="connsiteX45" fmla="*/ 2123389 w 2634807"/>
                  <a:gd name="connsiteY45" fmla="*/ 724417 h 1040366"/>
                  <a:gd name="connsiteX46" fmla="*/ 2198390 w 2634807"/>
                  <a:gd name="connsiteY46" fmla="*/ 683234 h 1040366"/>
                  <a:gd name="connsiteX47" fmla="*/ 2250658 w 2634807"/>
                  <a:gd name="connsiteY47" fmla="*/ 639556 h 1040366"/>
                  <a:gd name="connsiteX48" fmla="*/ 2308855 w 2634807"/>
                  <a:gd name="connsiteY48" fmla="*/ 568744 h 1040366"/>
                  <a:gd name="connsiteX49" fmla="*/ 2407531 w 2634807"/>
                  <a:gd name="connsiteY49" fmla="*/ 408977 h 1040366"/>
                  <a:gd name="connsiteX50" fmla="*/ 2487967 w 2634807"/>
                  <a:gd name="connsiteY50" fmla="*/ 285615 h 1040366"/>
                  <a:gd name="connsiteX51" fmla="*/ 2546118 w 2634807"/>
                  <a:gd name="connsiteY51" fmla="*/ 223864 h 1040366"/>
                  <a:gd name="connsiteX52" fmla="*/ 2549695 w 2634807"/>
                  <a:gd name="connsiteY52" fmla="*/ 217863 h 1040366"/>
                  <a:gd name="connsiteX53" fmla="*/ 2552896 w 2634807"/>
                  <a:gd name="connsiteY53" fmla="*/ 212591 h 1040366"/>
                  <a:gd name="connsiteX54" fmla="*/ 2553460 w 2634807"/>
                  <a:gd name="connsiteY54" fmla="*/ 213462 h 1040366"/>
                  <a:gd name="connsiteX55" fmla="*/ 2553249 w 2634807"/>
                  <a:gd name="connsiteY55" fmla="*/ 214027 h 1040366"/>
                  <a:gd name="connsiteX56" fmla="*/ 2557744 w 2634807"/>
                  <a:gd name="connsiteY56" fmla="*/ 217321 h 1040366"/>
                  <a:gd name="connsiteX57" fmla="*/ 2584595 w 2634807"/>
                  <a:gd name="connsiteY57" fmla="*/ 206731 h 1040366"/>
                  <a:gd name="connsiteX58" fmla="*/ 2602622 w 2634807"/>
                  <a:gd name="connsiteY58" fmla="*/ 206708 h 1040366"/>
                  <a:gd name="connsiteX59" fmla="*/ 2630744 w 2634807"/>
                  <a:gd name="connsiteY59" fmla="*/ 228053 h 1040366"/>
                  <a:gd name="connsiteX60" fmla="*/ 2634227 w 2634807"/>
                  <a:gd name="connsiteY60" fmla="*/ 241937 h 1040366"/>
                  <a:gd name="connsiteX61" fmla="*/ 2634274 w 2634807"/>
                  <a:gd name="connsiteY61" fmla="*/ 253798 h 1040366"/>
                  <a:gd name="connsiteX62" fmla="*/ 2634133 w 2634807"/>
                  <a:gd name="connsiteY62" fmla="*/ 257305 h 1040366"/>
                  <a:gd name="connsiteX63" fmla="*/ 2633121 w 2634807"/>
                  <a:gd name="connsiteY63" fmla="*/ 263470 h 1040366"/>
                  <a:gd name="connsiteX64" fmla="*/ 2616271 w 2634807"/>
                  <a:gd name="connsiteY64" fmla="*/ 323457 h 1040366"/>
                  <a:gd name="connsiteX65" fmla="*/ 2579394 w 2634807"/>
                  <a:gd name="connsiteY65" fmla="*/ 414225 h 1040366"/>
                  <a:gd name="connsiteX66" fmla="*/ 2508183 w 2634807"/>
                  <a:gd name="connsiteY66" fmla="*/ 566932 h 1040366"/>
                  <a:gd name="connsiteX67" fmla="*/ 2441066 w 2634807"/>
                  <a:gd name="connsiteY67" fmla="*/ 690670 h 1040366"/>
                  <a:gd name="connsiteX68" fmla="*/ 2400424 w 2634807"/>
                  <a:gd name="connsiteY68" fmla="*/ 741196 h 1040366"/>
                  <a:gd name="connsiteX69" fmla="*/ 2361758 w 2634807"/>
                  <a:gd name="connsiteY69" fmla="*/ 779203 h 1040366"/>
                  <a:gd name="connsiteX70" fmla="*/ 2307961 w 2634807"/>
                  <a:gd name="connsiteY70" fmla="*/ 826363 h 1040366"/>
                  <a:gd name="connsiteX71" fmla="*/ 2234702 w 2634807"/>
                  <a:gd name="connsiteY71" fmla="*/ 885715 h 1040366"/>
                  <a:gd name="connsiteX72" fmla="*/ 2171444 w 2634807"/>
                  <a:gd name="connsiteY72" fmla="*/ 932475 h 1040366"/>
                  <a:gd name="connsiteX73" fmla="*/ 2098892 w 2634807"/>
                  <a:gd name="connsiteY73" fmla="*/ 980507 h 1040366"/>
                  <a:gd name="connsiteX74" fmla="*/ 1987203 w 2634807"/>
                  <a:gd name="connsiteY74" fmla="*/ 1030209 h 1040366"/>
                  <a:gd name="connsiteX75" fmla="*/ 1966846 w 2634807"/>
                  <a:gd name="connsiteY75" fmla="*/ 1034868 h 1040366"/>
                  <a:gd name="connsiteX76" fmla="*/ 1960727 w 2634807"/>
                  <a:gd name="connsiteY76" fmla="*/ 1035998 h 1040366"/>
                  <a:gd name="connsiteX77" fmla="*/ 1960139 w 2634807"/>
                  <a:gd name="connsiteY77" fmla="*/ 1035975 h 1040366"/>
                  <a:gd name="connsiteX78" fmla="*/ 1959574 w 2634807"/>
                  <a:gd name="connsiteY78" fmla="*/ 1036069 h 1040366"/>
                  <a:gd name="connsiteX79" fmla="*/ 1953409 w 2634807"/>
                  <a:gd name="connsiteY79" fmla="*/ 1037175 h 1040366"/>
                  <a:gd name="connsiteX80" fmla="*/ 1951102 w 2634807"/>
                  <a:gd name="connsiteY80" fmla="*/ 1037292 h 1040366"/>
                  <a:gd name="connsiteX81" fmla="*/ 1943713 w 2634807"/>
                  <a:gd name="connsiteY81" fmla="*/ 1038375 h 1040366"/>
                  <a:gd name="connsiteX82" fmla="*/ 1940207 w 2634807"/>
                  <a:gd name="connsiteY82" fmla="*/ 1038516 h 1040366"/>
                  <a:gd name="connsiteX83" fmla="*/ 1926816 w 2634807"/>
                  <a:gd name="connsiteY83" fmla="*/ 1039599 h 1040366"/>
                  <a:gd name="connsiteX84" fmla="*/ 1920838 w 2634807"/>
                  <a:gd name="connsiteY84" fmla="*/ 1039763 h 1040366"/>
                  <a:gd name="connsiteX85" fmla="*/ 1893093 w 2634807"/>
                  <a:gd name="connsiteY85" fmla="*/ 1039716 h 1040366"/>
                  <a:gd name="connsiteX86" fmla="*/ 1887139 w 2634807"/>
                  <a:gd name="connsiteY86" fmla="*/ 1039599 h 1040366"/>
                  <a:gd name="connsiteX87" fmla="*/ 1871348 w 2634807"/>
                  <a:gd name="connsiteY87" fmla="*/ 1038563 h 1040366"/>
                  <a:gd name="connsiteX88" fmla="*/ 1867771 w 2634807"/>
                  <a:gd name="connsiteY88" fmla="*/ 1038399 h 1040366"/>
                  <a:gd name="connsiteX89" fmla="*/ 1856805 w 2634807"/>
                  <a:gd name="connsiteY89" fmla="*/ 1037292 h 1040366"/>
                  <a:gd name="connsiteX90" fmla="*/ 1854474 w 2634807"/>
                  <a:gd name="connsiteY90" fmla="*/ 1037198 h 1040366"/>
                  <a:gd name="connsiteX91" fmla="*/ 1845932 w 2634807"/>
                  <a:gd name="connsiteY91" fmla="*/ 1036163 h 1040366"/>
                  <a:gd name="connsiteX92" fmla="*/ 1843555 w 2634807"/>
                  <a:gd name="connsiteY92" fmla="*/ 1036022 h 1040366"/>
                  <a:gd name="connsiteX93" fmla="*/ 1836260 w 2634807"/>
                  <a:gd name="connsiteY93" fmla="*/ 1034986 h 1040366"/>
                  <a:gd name="connsiteX94" fmla="*/ 1833883 w 2634807"/>
                  <a:gd name="connsiteY94" fmla="*/ 1034821 h 1040366"/>
                  <a:gd name="connsiteX95" fmla="*/ 1827788 w 2634807"/>
                  <a:gd name="connsiteY95" fmla="*/ 1033786 h 1040366"/>
                  <a:gd name="connsiteX96" fmla="*/ 1825411 w 2634807"/>
                  <a:gd name="connsiteY96" fmla="*/ 1033621 h 1040366"/>
                  <a:gd name="connsiteX97" fmla="*/ 1819293 w 2634807"/>
                  <a:gd name="connsiteY97" fmla="*/ 1032562 h 1040366"/>
                  <a:gd name="connsiteX98" fmla="*/ 1803642 w 2634807"/>
                  <a:gd name="connsiteY98" fmla="*/ 1029997 h 1040366"/>
                  <a:gd name="connsiteX99" fmla="*/ 1797477 w 2634807"/>
                  <a:gd name="connsiteY99" fmla="*/ 1028820 h 1040366"/>
                  <a:gd name="connsiteX100" fmla="*/ 1744456 w 2634807"/>
                  <a:gd name="connsiteY100" fmla="*/ 1017383 h 1040366"/>
                  <a:gd name="connsiteX101" fmla="*/ 1558708 w 2634807"/>
                  <a:gd name="connsiteY101" fmla="*/ 960268 h 1040366"/>
                  <a:gd name="connsiteX102" fmla="*/ 1424585 w 2634807"/>
                  <a:gd name="connsiteY102" fmla="*/ 901720 h 1040366"/>
                  <a:gd name="connsiteX103" fmla="*/ 1057346 w 2634807"/>
                  <a:gd name="connsiteY103" fmla="*/ 785386 h 1040366"/>
                  <a:gd name="connsiteX104" fmla="*/ 0 w 2634807"/>
                  <a:gd name="connsiteY104" fmla="*/ 701401 h 1040366"/>
                  <a:gd name="connsiteX0" fmla="*/ 1625849 w 2634807"/>
                  <a:gd name="connsiteY0" fmla="*/ 709756 h 1040366"/>
                  <a:gd name="connsiteX1" fmla="*/ 1625802 w 2634807"/>
                  <a:gd name="connsiteY1" fmla="*/ 709968 h 1040366"/>
                  <a:gd name="connsiteX2" fmla="*/ 1626672 w 2634807"/>
                  <a:gd name="connsiteY2" fmla="*/ 710015 h 1040366"/>
                  <a:gd name="connsiteX3" fmla="*/ 1625849 w 2634807"/>
                  <a:gd name="connsiteY3" fmla="*/ 709756 h 1040366"/>
                  <a:gd name="connsiteX4" fmla="*/ 1534280 w 2634807"/>
                  <a:gd name="connsiteY4" fmla="*/ 429451 h 1040366"/>
                  <a:gd name="connsiteX5" fmla="*/ 1534257 w 2634807"/>
                  <a:gd name="connsiteY5" fmla="*/ 430063 h 1040366"/>
                  <a:gd name="connsiteX6" fmla="*/ 1535222 w 2634807"/>
                  <a:gd name="connsiteY6" fmla="*/ 429757 h 1040366"/>
                  <a:gd name="connsiteX7" fmla="*/ 1534280 w 2634807"/>
                  <a:gd name="connsiteY7" fmla="*/ 429451 h 1040366"/>
                  <a:gd name="connsiteX8" fmla="*/ 0 w 2634807"/>
                  <a:gd name="connsiteY8" fmla="*/ 701401 h 1040366"/>
                  <a:gd name="connsiteX9" fmla="*/ 197957 w 2634807"/>
                  <a:gd name="connsiteY9" fmla="*/ 0 h 1040366"/>
                  <a:gd name="connsiteX10" fmla="*/ 1087798 w 2634807"/>
                  <a:gd name="connsiteY10" fmla="*/ 375728 h 1040366"/>
                  <a:gd name="connsiteX11" fmla="*/ 1407142 w 2634807"/>
                  <a:gd name="connsiteY11" fmla="*/ 364430 h 1040366"/>
                  <a:gd name="connsiteX12" fmla="*/ 1576641 w 2634807"/>
                  <a:gd name="connsiteY12" fmla="*/ 441241 h 1040366"/>
                  <a:gd name="connsiteX13" fmla="*/ 1617706 w 2634807"/>
                  <a:gd name="connsiteY13" fmla="*/ 458208 h 1040366"/>
                  <a:gd name="connsiteX14" fmla="*/ 1663055 w 2634807"/>
                  <a:gd name="connsiteY14" fmla="*/ 476070 h 1040366"/>
                  <a:gd name="connsiteX15" fmla="*/ 1742221 w 2634807"/>
                  <a:gd name="connsiteY15" fmla="*/ 503227 h 1040366"/>
                  <a:gd name="connsiteX16" fmla="*/ 1878479 w 2634807"/>
                  <a:gd name="connsiteY16" fmla="*/ 535633 h 1040366"/>
                  <a:gd name="connsiteX17" fmla="*/ 1961857 w 2634807"/>
                  <a:gd name="connsiteY17" fmla="*/ 544905 h 1040366"/>
                  <a:gd name="connsiteX18" fmla="*/ 2101362 w 2634807"/>
                  <a:gd name="connsiteY18" fmla="*/ 566368 h 1040366"/>
                  <a:gd name="connsiteX19" fmla="*/ 2142663 w 2634807"/>
                  <a:gd name="connsiteY19" fmla="*/ 583029 h 1040366"/>
                  <a:gd name="connsiteX20" fmla="*/ 2167397 w 2634807"/>
                  <a:gd name="connsiteY20" fmla="*/ 629978 h 1040366"/>
                  <a:gd name="connsiteX21" fmla="*/ 2167491 w 2634807"/>
                  <a:gd name="connsiteY21" fmla="*/ 638403 h 1040366"/>
                  <a:gd name="connsiteX22" fmla="*/ 2133768 w 2634807"/>
                  <a:gd name="connsiteY22" fmla="*/ 711497 h 1040366"/>
                  <a:gd name="connsiteX23" fmla="*/ 2127555 w 2634807"/>
                  <a:gd name="connsiteY23" fmla="*/ 718040 h 1040366"/>
                  <a:gd name="connsiteX24" fmla="*/ 2111011 w 2634807"/>
                  <a:gd name="connsiteY24" fmla="*/ 728465 h 1040366"/>
                  <a:gd name="connsiteX25" fmla="*/ 2093785 w 2634807"/>
                  <a:gd name="connsiteY25" fmla="*/ 736490 h 1040366"/>
                  <a:gd name="connsiteX26" fmla="*/ 2034104 w 2634807"/>
                  <a:gd name="connsiteY26" fmla="*/ 752116 h 1040366"/>
                  <a:gd name="connsiteX27" fmla="*/ 1986190 w 2634807"/>
                  <a:gd name="connsiteY27" fmla="*/ 755599 h 1040366"/>
                  <a:gd name="connsiteX28" fmla="*/ 1915591 w 2634807"/>
                  <a:gd name="connsiteY28" fmla="*/ 749951 h 1040366"/>
                  <a:gd name="connsiteX29" fmla="*/ 1799830 w 2634807"/>
                  <a:gd name="connsiteY29" fmla="*/ 729406 h 1040366"/>
                  <a:gd name="connsiteX30" fmla="*/ 1719370 w 2634807"/>
                  <a:gd name="connsiteY30" fmla="*/ 715969 h 1040366"/>
                  <a:gd name="connsiteX31" fmla="*/ 1709274 w 2634807"/>
                  <a:gd name="connsiteY31" fmla="*/ 714580 h 1040366"/>
                  <a:gd name="connsiteX32" fmla="*/ 1699578 w 2634807"/>
                  <a:gd name="connsiteY32" fmla="*/ 713380 h 1040366"/>
                  <a:gd name="connsiteX33" fmla="*/ 1696001 w 2634807"/>
                  <a:gd name="connsiteY33" fmla="*/ 713356 h 1040366"/>
                  <a:gd name="connsiteX34" fmla="*/ 1658489 w 2634807"/>
                  <a:gd name="connsiteY34" fmla="*/ 710909 h 1040366"/>
                  <a:gd name="connsiteX35" fmla="*/ 1649664 w 2634807"/>
                  <a:gd name="connsiteY35" fmla="*/ 710062 h 1040366"/>
                  <a:gd name="connsiteX36" fmla="*/ 1646040 w 2634807"/>
                  <a:gd name="connsiteY36" fmla="*/ 710179 h 1040366"/>
                  <a:gd name="connsiteX37" fmla="*/ 1640086 w 2634807"/>
                  <a:gd name="connsiteY37" fmla="*/ 711027 h 1040366"/>
                  <a:gd name="connsiteX38" fmla="*/ 1637474 w 2634807"/>
                  <a:gd name="connsiteY38" fmla="*/ 710980 h 1040366"/>
                  <a:gd name="connsiteX39" fmla="*/ 1665949 w 2634807"/>
                  <a:gd name="connsiteY39" fmla="*/ 715992 h 1040366"/>
                  <a:gd name="connsiteX40" fmla="*/ 1805196 w 2634807"/>
                  <a:gd name="connsiteY40" fmla="*/ 749009 h 1040366"/>
                  <a:gd name="connsiteX41" fmla="*/ 1929687 w 2634807"/>
                  <a:gd name="connsiteY41" fmla="*/ 772425 h 1040366"/>
                  <a:gd name="connsiteX42" fmla="*/ 1994804 w 2634807"/>
                  <a:gd name="connsiteY42" fmla="*/ 774378 h 1040366"/>
                  <a:gd name="connsiteX43" fmla="*/ 2097220 w 2634807"/>
                  <a:gd name="connsiteY43" fmla="*/ 745174 h 1040366"/>
                  <a:gd name="connsiteX44" fmla="*/ 2118777 w 2634807"/>
                  <a:gd name="connsiteY44" fmla="*/ 727782 h 1040366"/>
                  <a:gd name="connsiteX45" fmla="*/ 2123389 w 2634807"/>
                  <a:gd name="connsiteY45" fmla="*/ 724417 h 1040366"/>
                  <a:gd name="connsiteX46" fmla="*/ 2198390 w 2634807"/>
                  <a:gd name="connsiteY46" fmla="*/ 683234 h 1040366"/>
                  <a:gd name="connsiteX47" fmla="*/ 2250658 w 2634807"/>
                  <a:gd name="connsiteY47" fmla="*/ 639556 h 1040366"/>
                  <a:gd name="connsiteX48" fmla="*/ 2308855 w 2634807"/>
                  <a:gd name="connsiteY48" fmla="*/ 568744 h 1040366"/>
                  <a:gd name="connsiteX49" fmla="*/ 2407531 w 2634807"/>
                  <a:gd name="connsiteY49" fmla="*/ 408977 h 1040366"/>
                  <a:gd name="connsiteX50" fmla="*/ 2487967 w 2634807"/>
                  <a:gd name="connsiteY50" fmla="*/ 285615 h 1040366"/>
                  <a:gd name="connsiteX51" fmla="*/ 2546118 w 2634807"/>
                  <a:gd name="connsiteY51" fmla="*/ 223864 h 1040366"/>
                  <a:gd name="connsiteX52" fmla="*/ 2549695 w 2634807"/>
                  <a:gd name="connsiteY52" fmla="*/ 217863 h 1040366"/>
                  <a:gd name="connsiteX53" fmla="*/ 2552896 w 2634807"/>
                  <a:gd name="connsiteY53" fmla="*/ 212591 h 1040366"/>
                  <a:gd name="connsiteX54" fmla="*/ 2553460 w 2634807"/>
                  <a:gd name="connsiteY54" fmla="*/ 213462 h 1040366"/>
                  <a:gd name="connsiteX55" fmla="*/ 2553249 w 2634807"/>
                  <a:gd name="connsiteY55" fmla="*/ 214027 h 1040366"/>
                  <a:gd name="connsiteX56" fmla="*/ 2557744 w 2634807"/>
                  <a:gd name="connsiteY56" fmla="*/ 217321 h 1040366"/>
                  <a:gd name="connsiteX57" fmla="*/ 2584595 w 2634807"/>
                  <a:gd name="connsiteY57" fmla="*/ 206731 h 1040366"/>
                  <a:gd name="connsiteX58" fmla="*/ 2602622 w 2634807"/>
                  <a:gd name="connsiteY58" fmla="*/ 206708 h 1040366"/>
                  <a:gd name="connsiteX59" fmla="*/ 2630744 w 2634807"/>
                  <a:gd name="connsiteY59" fmla="*/ 228053 h 1040366"/>
                  <a:gd name="connsiteX60" fmla="*/ 2634227 w 2634807"/>
                  <a:gd name="connsiteY60" fmla="*/ 241937 h 1040366"/>
                  <a:gd name="connsiteX61" fmla="*/ 2634274 w 2634807"/>
                  <a:gd name="connsiteY61" fmla="*/ 253798 h 1040366"/>
                  <a:gd name="connsiteX62" fmla="*/ 2634133 w 2634807"/>
                  <a:gd name="connsiteY62" fmla="*/ 257305 h 1040366"/>
                  <a:gd name="connsiteX63" fmla="*/ 2633121 w 2634807"/>
                  <a:gd name="connsiteY63" fmla="*/ 263470 h 1040366"/>
                  <a:gd name="connsiteX64" fmla="*/ 2616271 w 2634807"/>
                  <a:gd name="connsiteY64" fmla="*/ 323457 h 1040366"/>
                  <a:gd name="connsiteX65" fmla="*/ 2579394 w 2634807"/>
                  <a:gd name="connsiteY65" fmla="*/ 414225 h 1040366"/>
                  <a:gd name="connsiteX66" fmla="*/ 2508183 w 2634807"/>
                  <a:gd name="connsiteY66" fmla="*/ 566932 h 1040366"/>
                  <a:gd name="connsiteX67" fmla="*/ 2441066 w 2634807"/>
                  <a:gd name="connsiteY67" fmla="*/ 690670 h 1040366"/>
                  <a:gd name="connsiteX68" fmla="*/ 2400424 w 2634807"/>
                  <a:gd name="connsiteY68" fmla="*/ 741196 h 1040366"/>
                  <a:gd name="connsiteX69" fmla="*/ 2361758 w 2634807"/>
                  <a:gd name="connsiteY69" fmla="*/ 779203 h 1040366"/>
                  <a:gd name="connsiteX70" fmla="*/ 2307961 w 2634807"/>
                  <a:gd name="connsiteY70" fmla="*/ 826363 h 1040366"/>
                  <a:gd name="connsiteX71" fmla="*/ 2234702 w 2634807"/>
                  <a:gd name="connsiteY71" fmla="*/ 885715 h 1040366"/>
                  <a:gd name="connsiteX72" fmla="*/ 2171444 w 2634807"/>
                  <a:gd name="connsiteY72" fmla="*/ 932475 h 1040366"/>
                  <a:gd name="connsiteX73" fmla="*/ 2098892 w 2634807"/>
                  <a:gd name="connsiteY73" fmla="*/ 980507 h 1040366"/>
                  <a:gd name="connsiteX74" fmla="*/ 1987203 w 2634807"/>
                  <a:gd name="connsiteY74" fmla="*/ 1030209 h 1040366"/>
                  <a:gd name="connsiteX75" fmla="*/ 1966846 w 2634807"/>
                  <a:gd name="connsiteY75" fmla="*/ 1034868 h 1040366"/>
                  <a:gd name="connsiteX76" fmla="*/ 1960727 w 2634807"/>
                  <a:gd name="connsiteY76" fmla="*/ 1035998 h 1040366"/>
                  <a:gd name="connsiteX77" fmla="*/ 1960139 w 2634807"/>
                  <a:gd name="connsiteY77" fmla="*/ 1035975 h 1040366"/>
                  <a:gd name="connsiteX78" fmla="*/ 1959574 w 2634807"/>
                  <a:gd name="connsiteY78" fmla="*/ 1036069 h 1040366"/>
                  <a:gd name="connsiteX79" fmla="*/ 1953409 w 2634807"/>
                  <a:gd name="connsiteY79" fmla="*/ 1037175 h 1040366"/>
                  <a:gd name="connsiteX80" fmla="*/ 1951102 w 2634807"/>
                  <a:gd name="connsiteY80" fmla="*/ 1037292 h 1040366"/>
                  <a:gd name="connsiteX81" fmla="*/ 1943713 w 2634807"/>
                  <a:gd name="connsiteY81" fmla="*/ 1038375 h 1040366"/>
                  <a:gd name="connsiteX82" fmla="*/ 1940207 w 2634807"/>
                  <a:gd name="connsiteY82" fmla="*/ 1038516 h 1040366"/>
                  <a:gd name="connsiteX83" fmla="*/ 1926816 w 2634807"/>
                  <a:gd name="connsiteY83" fmla="*/ 1039599 h 1040366"/>
                  <a:gd name="connsiteX84" fmla="*/ 1920838 w 2634807"/>
                  <a:gd name="connsiteY84" fmla="*/ 1039763 h 1040366"/>
                  <a:gd name="connsiteX85" fmla="*/ 1893093 w 2634807"/>
                  <a:gd name="connsiteY85" fmla="*/ 1039716 h 1040366"/>
                  <a:gd name="connsiteX86" fmla="*/ 1887139 w 2634807"/>
                  <a:gd name="connsiteY86" fmla="*/ 1039599 h 1040366"/>
                  <a:gd name="connsiteX87" fmla="*/ 1871348 w 2634807"/>
                  <a:gd name="connsiteY87" fmla="*/ 1038563 h 1040366"/>
                  <a:gd name="connsiteX88" fmla="*/ 1867771 w 2634807"/>
                  <a:gd name="connsiteY88" fmla="*/ 1038399 h 1040366"/>
                  <a:gd name="connsiteX89" fmla="*/ 1856805 w 2634807"/>
                  <a:gd name="connsiteY89" fmla="*/ 1037292 h 1040366"/>
                  <a:gd name="connsiteX90" fmla="*/ 1854474 w 2634807"/>
                  <a:gd name="connsiteY90" fmla="*/ 1037198 h 1040366"/>
                  <a:gd name="connsiteX91" fmla="*/ 1845932 w 2634807"/>
                  <a:gd name="connsiteY91" fmla="*/ 1036163 h 1040366"/>
                  <a:gd name="connsiteX92" fmla="*/ 1843555 w 2634807"/>
                  <a:gd name="connsiteY92" fmla="*/ 1036022 h 1040366"/>
                  <a:gd name="connsiteX93" fmla="*/ 1836260 w 2634807"/>
                  <a:gd name="connsiteY93" fmla="*/ 1034986 h 1040366"/>
                  <a:gd name="connsiteX94" fmla="*/ 1833883 w 2634807"/>
                  <a:gd name="connsiteY94" fmla="*/ 1034821 h 1040366"/>
                  <a:gd name="connsiteX95" fmla="*/ 1827788 w 2634807"/>
                  <a:gd name="connsiteY95" fmla="*/ 1033786 h 1040366"/>
                  <a:gd name="connsiteX96" fmla="*/ 1825411 w 2634807"/>
                  <a:gd name="connsiteY96" fmla="*/ 1033621 h 1040366"/>
                  <a:gd name="connsiteX97" fmla="*/ 1819293 w 2634807"/>
                  <a:gd name="connsiteY97" fmla="*/ 1032562 h 1040366"/>
                  <a:gd name="connsiteX98" fmla="*/ 1803642 w 2634807"/>
                  <a:gd name="connsiteY98" fmla="*/ 1029997 h 1040366"/>
                  <a:gd name="connsiteX99" fmla="*/ 1797477 w 2634807"/>
                  <a:gd name="connsiteY99" fmla="*/ 1028820 h 1040366"/>
                  <a:gd name="connsiteX100" fmla="*/ 1744456 w 2634807"/>
                  <a:gd name="connsiteY100" fmla="*/ 1017383 h 1040366"/>
                  <a:gd name="connsiteX101" fmla="*/ 1558708 w 2634807"/>
                  <a:gd name="connsiteY101" fmla="*/ 960268 h 1040366"/>
                  <a:gd name="connsiteX102" fmla="*/ 1424585 w 2634807"/>
                  <a:gd name="connsiteY102" fmla="*/ 901720 h 1040366"/>
                  <a:gd name="connsiteX103" fmla="*/ 1057346 w 2634807"/>
                  <a:gd name="connsiteY103" fmla="*/ 785386 h 1040366"/>
                  <a:gd name="connsiteX104" fmla="*/ 0 w 2634807"/>
                  <a:gd name="connsiteY104" fmla="*/ 701401 h 1040366"/>
                  <a:gd name="connsiteX0" fmla="*/ 1625849 w 2634807"/>
                  <a:gd name="connsiteY0" fmla="*/ 672690 h 1003300"/>
                  <a:gd name="connsiteX1" fmla="*/ 1625802 w 2634807"/>
                  <a:gd name="connsiteY1" fmla="*/ 672902 h 1003300"/>
                  <a:gd name="connsiteX2" fmla="*/ 1626672 w 2634807"/>
                  <a:gd name="connsiteY2" fmla="*/ 672949 h 1003300"/>
                  <a:gd name="connsiteX3" fmla="*/ 1625849 w 2634807"/>
                  <a:gd name="connsiteY3" fmla="*/ 672690 h 1003300"/>
                  <a:gd name="connsiteX4" fmla="*/ 1534280 w 2634807"/>
                  <a:gd name="connsiteY4" fmla="*/ 392385 h 1003300"/>
                  <a:gd name="connsiteX5" fmla="*/ 1534257 w 2634807"/>
                  <a:gd name="connsiteY5" fmla="*/ 392997 h 1003300"/>
                  <a:gd name="connsiteX6" fmla="*/ 1535222 w 2634807"/>
                  <a:gd name="connsiteY6" fmla="*/ 392691 h 1003300"/>
                  <a:gd name="connsiteX7" fmla="*/ 1534280 w 2634807"/>
                  <a:gd name="connsiteY7" fmla="*/ 392385 h 1003300"/>
                  <a:gd name="connsiteX8" fmla="*/ 0 w 2634807"/>
                  <a:gd name="connsiteY8" fmla="*/ 664335 h 1003300"/>
                  <a:gd name="connsiteX9" fmla="*/ 181650 w 2634807"/>
                  <a:gd name="connsiteY9" fmla="*/ 0 h 1003300"/>
                  <a:gd name="connsiteX10" fmla="*/ 1087798 w 2634807"/>
                  <a:gd name="connsiteY10" fmla="*/ 338662 h 1003300"/>
                  <a:gd name="connsiteX11" fmla="*/ 1407142 w 2634807"/>
                  <a:gd name="connsiteY11" fmla="*/ 327364 h 1003300"/>
                  <a:gd name="connsiteX12" fmla="*/ 1576641 w 2634807"/>
                  <a:gd name="connsiteY12" fmla="*/ 404175 h 1003300"/>
                  <a:gd name="connsiteX13" fmla="*/ 1617706 w 2634807"/>
                  <a:gd name="connsiteY13" fmla="*/ 421142 h 1003300"/>
                  <a:gd name="connsiteX14" fmla="*/ 1663055 w 2634807"/>
                  <a:gd name="connsiteY14" fmla="*/ 439004 h 1003300"/>
                  <a:gd name="connsiteX15" fmla="*/ 1742221 w 2634807"/>
                  <a:gd name="connsiteY15" fmla="*/ 466161 h 1003300"/>
                  <a:gd name="connsiteX16" fmla="*/ 1878479 w 2634807"/>
                  <a:gd name="connsiteY16" fmla="*/ 498567 h 1003300"/>
                  <a:gd name="connsiteX17" fmla="*/ 1961857 w 2634807"/>
                  <a:gd name="connsiteY17" fmla="*/ 507839 h 1003300"/>
                  <a:gd name="connsiteX18" fmla="*/ 2101362 w 2634807"/>
                  <a:gd name="connsiteY18" fmla="*/ 529302 h 1003300"/>
                  <a:gd name="connsiteX19" fmla="*/ 2142663 w 2634807"/>
                  <a:gd name="connsiteY19" fmla="*/ 545963 h 1003300"/>
                  <a:gd name="connsiteX20" fmla="*/ 2167397 w 2634807"/>
                  <a:gd name="connsiteY20" fmla="*/ 592912 h 1003300"/>
                  <a:gd name="connsiteX21" fmla="*/ 2167491 w 2634807"/>
                  <a:gd name="connsiteY21" fmla="*/ 601337 h 1003300"/>
                  <a:gd name="connsiteX22" fmla="*/ 2133768 w 2634807"/>
                  <a:gd name="connsiteY22" fmla="*/ 674431 h 1003300"/>
                  <a:gd name="connsiteX23" fmla="*/ 2127555 w 2634807"/>
                  <a:gd name="connsiteY23" fmla="*/ 680974 h 1003300"/>
                  <a:gd name="connsiteX24" fmla="*/ 2111011 w 2634807"/>
                  <a:gd name="connsiteY24" fmla="*/ 691399 h 1003300"/>
                  <a:gd name="connsiteX25" fmla="*/ 2093785 w 2634807"/>
                  <a:gd name="connsiteY25" fmla="*/ 699424 h 1003300"/>
                  <a:gd name="connsiteX26" fmla="*/ 2034104 w 2634807"/>
                  <a:gd name="connsiteY26" fmla="*/ 715050 h 1003300"/>
                  <a:gd name="connsiteX27" fmla="*/ 1986190 w 2634807"/>
                  <a:gd name="connsiteY27" fmla="*/ 718533 h 1003300"/>
                  <a:gd name="connsiteX28" fmla="*/ 1915591 w 2634807"/>
                  <a:gd name="connsiteY28" fmla="*/ 712885 h 1003300"/>
                  <a:gd name="connsiteX29" fmla="*/ 1799830 w 2634807"/>
                  <a:gd name="connsiteY29" fmla="*/ 692340 h 1003300"/>
                  <a:gd name="connsiteX30" fmla="*/ 1719370 w 2634807"/>
                  <a:gd name="connsiteY30" fmla="*/ 678903 h 1003300"/>
                  <a:gd name="connsiteX31" fmla="*/ 1709274 w 2634807"/>
                  <a:gd name="connsiteY31" fmla="*/ 677514 h 1003300"/>
                  <a:gd name="connsiteX32" fmla="*/ 1699578 w 2634807"/>
                  <a:gd name="connsiteY32" fmla="*/ 676314 h 1003300"/>
                  <a:gd name="connsiteX33" fmla="*/ 1696001 w 2634807"/>
                  <a:gd name="connsiteY33" fmla="*/ 676290 h 1003300"/>
                  <a:gd name="connsiteX34" fmla="*/ 1658489 w 2634807"/>
                  <a:gd name="connsiteY34" fmla="*/ 673843 h 1003300"/>
                  <a:gd name="connsiteX35" fmla="*/ 1649664 w 2634807"/>
                  <a:gd name="connsiteY35" fmla="*/ 672996 h 1003300"/>
                  <a:gd name="connsiteX36" fmla="*/ 1646040 w 2634807"/>
                  <a:gd name="connsiteY36" fmla="*/ 673113 h 1003300"/>
                  <a:gd name="connsiteX37" fmla="*/ 1640086 w 2634807"/>
                  <a:gd name="connsiteY37" fmla="*/ 673961 h 1003300"/>
                  <a:gd name="connsiteX38" fmla="*/ 1637474 w 2634807"/>
                  <a:gd name="connsiteY38" fmla="*/ 673914 h 1003300"/>
                  <a:gd name="connsiteX39" fmla="*/ 1665949 w 2634807"/>
                  <a:gd name="connsiteY39" fmla="*/ 678926 h 1003300"/>
                  <a:gd name="connsiteX40" fmla="*/ 1805196 w 2634807"/>
                  <a:gd name="connsiteY40" fmla="*/ 711943 h 1003300"/>
                  <a:gd name="connsiteX41" fmla="*/ 1929687 w 2634807"/>
                  <a:gd name="connsiteY41" fmla="*/ 735359 h 1003300"/>
                  <a:gd name="connsiteX42" fmla="*/ 1994804 w 2634807"/>
                  <a:gd name="connsiteY42" fmla="*/ 737312 h 1003300"/>
                  <a:gd name="connsiteX43" fmla="*/ 2097220 w 2634807"/>
                  <a:gd name="connsiteY43" fmla="*/ 708108 h 1003300"/>
                  <a:gd name="connsiteX44" fmla="*/ 2118777 w 2634807"/>
                  <a:gd name="connsiteY44" fmla="*/ 690716 h 1003300"/>
                  <a:gd name="connsiteX45" fmla="*/ 2123389 w 2634807"/>
                  <a:gd name="connsiteY45" fmla="*/ 687351 h 1003300"/>
                  <a:gd name="connsiteX46" fmla="*/ 2198390 w 2634807"/>
                  <a:gd name="connsiteY46" fmla="*/ 646168 h 1003300"/>
                  <a:gd name="connsiteX47" fmla="*/ 2250658 w 2634807"/>
                  <a:gd name="connsiteY47" fmla="*/ 602490 h 1003300"/>
                  <a:gd name="connsiteX48" fmla="*/ 2308855 w 2634807"/>
                  <a:gd name="connsiteY48" fmla="*/ 531678 h 1003300"/>
                  <a:gd name="connsiteX49" fmla="*/ 2407531 w 2634807"/>
                  <a:gd name="connsiteY49" fmla="*/ 371911 h 1003300"/>
                  <a:gd name="connsiteX50" fmla="*/ 2487967 w 2634807"/>
                  <a:gd name="connsiteY50" fmla="*/ 248549 h 1003300"/>
                  <a:gd name="connsiteX51" fmla="*/ 2546118 w 2634807"/>
                  <a:gd name="connsiteY51" fmla="*/ 186798 h 1003300"/>
                  <a:gd name="connsiteX52" fmla="*/ 2549695 w 2634807"/>
                  <a:gd name="connsiteY52" fmla="*/ 180797 h 1003300"/>
                  <a:gd name="connsiteX53" fmla="*/ 2552896 w 2634807"/>
                  <a:gd name="connsiteY53" fmla="*/ 175525 h 1003300"/>
                  <a:gd name="connsiteX54" fmla="*/ 2553460 w 2634807"/>
                  <a:gd name="connsiteY54" fmla="*/ 176396 h 1003300"/>
                  <a:gd name="connsiteX55" fmla="*/ 2553249 w 2634807"/>
                  <a:gd name="connsiteY55" fmla="*/ 176961 h 1003300"/>
                  <a:gd name="connsiteX56" fmla="*/ 2557744 w 2634807"/>
                  <a:gd name="connsiteY56" fmla="*/ 180255 h 1003300"/>
                  <a:gd name="connsiteX57" fmla="*/ 2584595 w 2634807"/>
                  <a:gd name="connsiteY57" fmla="*/ 169665 h 1003300"/>
                  <a:gd name="connsiteX58" fmla="*/ 2602622 w 2634807"/>
                  <a:gd name="connsiteY58" fmla="*/ 169642 h 1003300"/>
                  <a:gd name="connsiteX59" fmla="*/ 2630744 w 2634807"/>
                  <a:gd name="connsiteY59" fmla="*/ 190987 h 1003300"/>
                  <a:gd name="connsiteX60" fmla="*/ 2634227 w 2634807"/>
                  <a:gd name="connsiteY60" fmla="*/ 204871 h 1003300"/>
                  <a:gd name="connsiteX61" fmla="*/ 2634274 w 2634807"/>
                  <a:gd name="connsiteY61" fmla="*/ 216732 h 1003300"/>
                  <a:gd name="connsiteX62" fmla="*/ 2634133 w 2634807"/>
                  <a:gd name="connsiteY62" fmla="*/ 220239 h 1003300"/>
                  <a:gd name="connsiteX63" fmla="*/ 2633121 w 2634807"/>
                  <a:gd name="connsiteY63" fmla="*/ 226404 h 1003300"/>
                  <a:gd name="connsiteX64" fmla="*/ 2616271 w 2634807"/>
                  <a:gd name="connsiteY64" fmla="*/ 286391 h 1003300"/>
                  <a:gd name="connsiteX65" fmla="*/ 2579394 w 2634807"/>
                  <a:gd name="connsiteY65" fmla="*/ 377159 h 1003300"/>
                  <a:gd name="connsiteX66" fmla="*/ 2508183 w 2634807"/>
                  <a:gd name="connsiteY66" fmla="*/ 529866 h 1003300"/>
                  <a:gd name="connsiteX67" fmla="*/ 2441066 w 2634807"/>
                  <a:gd name="connsiteY67" fmla="*/ 653604 h 1003300"/>
                  <a:gd name="connsiteX68" fmla="*/ 2400424 w 2634807"/>
                  <a:gd name="connsiteY68" fmla="*/ 704130 h 1003300"/>
                  <a:gd name="connsiteX69" fmla="*/ 2361758 w 2634807"/>
                  <a:gd name="connsiteY69" fmla="*/ 742137 h 1003300"/>
                  <a:gd name="connsiteX70" fmla="*/ 2307961 w 2634807"/>
                  <a:gd name="connsiteY70" fmla="*/ 789297 h 1003300"/>
                  <a:gd name="connsiteX71" fmla="*/ 2234702 w 2634807"/>
                  <a:gd name="connsiteY71" fmla="*/ 848649 h 1003300"/>
                  <a:gd name="connsiteX72" fmla="*/ 2171444 w 2634807"/>
                  <a:gd name="connsiteY72" fmla="*/ 895409 h 1003300"/>
                  <a:gd name="connsiteX73" fmla="*/ 2098892 w 2634807"/>
                  <a:gd name="connsiteY73" fmla="*/ 943441 h 1003300"/>
                  <a:gd name="connsiteX74" fmla="*/ 1987203 w 2634807"/>
                  <a:gd name="connsiteY74" fmla="*/ 993143 h 1003300"/>
                  <a:gd name="connsiteX75" fmla="*/ 1966846 w 2634807"/>
                  <a:gd name="connsiteY75" fmla="*/ 997802 h 1003300"/>
                  <a:gd name="connsiteX76" fmla="*/ 1960727 w 2634807"/>
                  <a:gd name="connsiteY76" fmla="*/ 998932 h 1003300"/>
                  <a:gd name="connsiteX77" fmla="*/ 1960139 w 2634807"/>
                  <a:gd name="connsiteY77" fmla="*/ 998909 h 1003300"/>
                  <a:gd name="connsiteX78" fmla="*/ 1959574 w 2634807"/>
                  <a:gd name="connsiteY78" fmla="*/ 999003 h 1003300"/>
                  <a:gd name="connsiteX79" fmla="*/ 1953409 w 2634807"/>
                  <a:gd name="connsiteY79" fmla="*/ 1000109 h 1003300"/>
                  <a:gd name="connsiteX80" fmla="*/ 1951102 w 2634807"/>
                  <a:gd name="connsiteY80" fmla="*/ 1000226 h 1003300"/>
                  <a:gd name="connsiteX81" fmla="*/ 1943713 w 2634807"/>
                  <a:gd name="connsiteY81" fmla="*/ 1001309 h 1003300"/>
                  <a:gd name="connsiteX82" fmla="*/ 1940207 w 2634807"/>
                  <a:gd name="connsiteY82" fmla="*/ 1001450 h 1003300"/>
                  <a:gd name="connsiteX83" fmla="*/ 1926816 w 2634807"/>
                  <a:gd name="connsiteY83" fmla="*/ 1002533 h 1003300"/>
                  <a:gd name="connsiteX84" fmla="*/ 1920838 w 2634807"/>
                  <a:gd name="connsiteY84" fmla="*/ 1002697 h 1003300"/>
                  <a:gd name="connsiteX85" fmla="*/ 1893093 w 2634807"/>
                  <a:gd name="connsiteY85" fmla="*/ 1002650 h 1003300"/>
                  <a:gd name="connsiteX86" fmla="*/ 1887139 w 2634807"/>
                  <a:gd name="connsiteY86" fmla="*/ 1002533 h 1003300"/>
                  <a:gd name="connsiteX87" fmla="*/ 1871348 w 2634807"/>
                  <a:gd name="connsiteY87" fmla="*/ 1001497 h 1003300"/>
                  <a:gd name="connsiteX88" fmla="*/ 1867771 w 2634807"/>
                  <a:gd name="connsiteY88" fmla="*/ 1001333 h 1003300"/>
                  <a:gd name="connsiteX89" fmla="*/ 1856805 w 2634807"/>
                  <a:gd name="connsiteY89" fmla="*/ 1000226 h 1003300"/>
                  <a:gd name="connsiteX90" fmla="*/ 1854474 w 2634807"/>
                  <a:gd name="connsiteY90" fmla="*/ 1000132 h 1003300"/>
                  <a:gd name="connsiteX91" fmla="*/ 1845932 w 2634807"/>
                  <a:gd name="connsiteY91" fmla="*/ 999097 h 1003300"/>
                  <a:gd name="connsiteX92" fmla="*/ 1843555 w 2634807"/>
                  <a:gd name="connsiteY92" fmla="*/ 998956 h 1003300"/>
                  <a:gd name="connsiteX93" fmla="*/ 1836260 w 2634807"/>
                  <a:gd name="connsiteY93" fmla="*/ 997920 h 1003300"/>
                  <a:gd name="connsiteX94" fmla="*/ 1833883 w 2634807"/>
                  <a:gd name="connsiteY94" fmla="*/ 997755 h 1003300"/>
                  <a:gd name="connsiteX95" fmla="*/ 1827788 w 2634807"/>
                  <a:gd name="connsiteY95" fmla="*/ 996720 h 1003300"/>
                  <a:gd name="connsiteX96" fmla="*/ 1825411 w 2634807"/>
                  <a:gd name="connsiteY96" fmla="*/ 996555 h 1003300"/>
                  <a:gd name="connsiteX97" fmla="*/ 1819293 w 2634807"/>
                  <a:gd name="connsiteY97" fmla="*/ 995496 h 1003300"/>
                  <a:gd name="connsiteX98" fmla="*/ 1803642 w 2634807"/>
                  <a:gd name="connsiteY98" fmla="*/ 992931 h 1003300"/>
                  <a:gd name="connsiteX99" fmla="*/ 1797477 w 2634807"/>
                  <a:gd name="connsiteY99" fmla="*/ 991754 h 1003300"/>
                  <a:gd name="connsiteX100" fmla="*/ 1744456 w 2634807"/>
                  <a:gd name="connsiteY100" fmla="*/ 980317 h 1003300"/>
                  <a:gd name="connsiteX101" fmla="*/ 1558708 w 2634807"/>
                  <a:gd name="connsiteY101" fmla="*/ 923202 h 1003300"/>
                  <a:gd name="connsiteX102" fmla="*/ 1424585 w 2634807"/>
                  <a:gd name="connsiteY102" fmla="*/ 864654 h 1003300"/>
                  <a:gd name="connsiteX103" fmla="*/ 1057346 w 2634807"/>
                  <a:gd name="connsiteY103" fmla="*/ 748320 h 1003300"/>
                  <a:gd name="connsiteX104" fmla="*/ 0 w 2634807"/>
                  <a:gd name="connsiteY104" fmla="*/ 664335 h 1003300"/>
                  <a:gd name="connsiteX0" fmla="*/ 1625849 w 2634807"/>
                  <a:gd name="connsiteY0" fmla="*/ 672690 h 1003300"/>
                  <a:gd name="connsiteX1" fmla="*/ 1625802 w 2634807"/>
                  <a:gd name="connsiteY1" fmla="*/ 672902 h 1003300"/>
                  <a:gd name="connsiteX2" fmla="*/ 1626672 w 2634807"/>
                  <a:gd name="connsiteY2" fmla="*/ 672949 h 1003300"/>
                  <a:gd name="connsiteX3" fmla="*/ 1625849 w 2634807"/>
                  <a:gd name="connsiteY3" fmla="*/ 672690 h 1003300"/>
                  <a:gd name="connsiteX4" fmla="*/ 1534280 w 2634807"/>
                  <a:gd name="connsiteY4" fmla="*/ 392385 h 1003300"/>
                  <a:gd name="connsiteX5" fmla="*/ 1534257 w 2634807"/>
                  <a:gd name="connsiteY5" fmla="*/ 392997 h 1003300"/>
                  <a:gd name="connsiteX6" fmla="*/ 1535222 w 2634807"/>
                  <a:gd name="connsiteY6" fmla="*/ 392691 h 1003300"/>
                  <a:gd name="connsiteX7" fmla="*/ 1534280 w 2634807"/>
                  <a:gd name="connsiteY7" fmla="*/ 392385 h 1003300"/>
                  <a:gd name="connsiteX8" fmla="*/ 0 w 2634807"/>
                  <a:gd name="connsiteY8" fmla="*/ 664335 h 1003300"/>
                  <a:gd name="connsiteX9" fmla="*/ 181650 w 2634807"/>
                  <a:gd name="connsiteY9" fmla="*/ 0 h 1003300"/>
                  <a:gd name="connsiteX10" fmla="*/ 1087798 w 2634807"/>
                  <a:gd name="connsiteY10" fmla="*/ 338662 h 1003300"/>
                  <a:gd name="connsiteX11" fmla="*/ 1407142 w 2634807"/>
                  <a:gd name="connsiteY11" fmla="*/ 327364 h 1003300"/>
                  <a:gd name="connsiteX12" fmla="*/ 1576641 w 2634807"/>
                  <a:gd name="connsiteY12" fmla="*/ 404175 h 1003300"/>
                  <a:gd name="connsiteX13" fmla="*/ 1617706 w 2634807"/>
                  <a:gd name="connsiteY13" fmla="*/ 421142 h 1003300"/>
                  <a:gd name="connsiteX14" fmla="*/ 1663055 w 2634807"/>
                  <a:gd name="connsiteY14" fmla="*/ 439004 h 1003300"/>
                  <a:gd name="connsiteX15" fmla="*/ 1742221 w 2634807"/>
                  <a:gd name="connsiteY15" fmla="*/ 466161 h 1003300"/>
                  <a:gd name="connsiteX16" fmla="*/ 1878479 w 2634807"/>
                  <a:gd name="connsiteY16" fmla="*/ 498567 h 1003300"/>
                  <a:gd name="connsiteX17" fmla="*/ 1961857 w 2634807"/>
                  <a:gd name="connsiteY17" fmla="*/ 507839 h 1003300"/>
                  <a:gd name="connsiteX18" fmla="*/ 2101362 w 2634807"/>
                  <a:gd name="connsiteY18" fmla="*/ 529302 h 1003300"/>
                  <a:gd name="connsiteX19" fmla="*/ 2142663 w 2634807"/>
                  <a:gd name="connsiteY19" fmla="*/ 545963 h 1003300"/>
                  <a:gd name="connsiteX20" fmla="*/ 2167397 w 2634807"/>
                  <a:gd name="connsiteY20" fmla="*/ 592912 h 1003300"/>
                  <a:gd name="connsiteX21" fmla="*/ 2167491 w 2634807"/>
                  <a:gd name="connsiteY21" fmla="*/ 601337 h 1003300"/>
                  <a:gd name="connsiteX22" fmla="*/ 2133768 w 2634807"/>
                  <a:gd name="connsiteY22" fmla="*/ 674431 h 1003300"/>
                  <a:gd name="connsiteX23" fmla="*/ 2127555 w 2634807"/>
                  <a:gd name="connsiteY23" fmla="*/ 680974 h 1003300"/>
                  <a:gd name="connsiteX24" fmla="*/ 2111011 w 2634807"/>
                  <a:gd name="connsiteY24" fmla="*/ 691399 h 1003300"/>
                  <a:gd name="connsiteX25" fmla="*/ 2093785 w 2634807"/>
                  <a:gd name="connsiteY25" fmla="*/ 699424 h 1003300"/>
                  <a:gd name="connsiteX26" fmla="*/ 2034104 w 2634807"/>
                  <a:gd name="connsiteY26" fmla="*/ 715050 h 1003300"/>
                  <a:gd name="connsiteX27" fmla="*/ 1986190 w 2634807"/>
                  <a:gd name="connsiteY27" fmla="*/ 718533 h 1003300"/>
                  <a:gd name="connsiteX28" fmla="*/ 1915591 w 2634807"/>
                  <a:gd name="connsiteY28" fmla="*/ 712885 h 1003300"/>
                  <a:gd name="connsiteX29" fmla="*/ 1799830 w 2634807"/>
                  <a:gd name="connsiteY29" fmla="*/ 692340 h 1003300"/>
                  <a:gd name="connsiteX30" fmla="*/ 1719370 w 2634807"/>
                  <a:gd name="connsiteY30" fmla="*/ 678903 h 1003300"/>
                  <a:gd name="connsiteX31" fmla="*/ 1709274 w 2634807"/>
                  <a:gd name="connsiteY31" fmla="*/ 677514 h 1003300"/>
                  <a:gd name="connsiteX32" fmla="*/ 1699578 w 2634807"/>
                  <a:gd name="connsiteY32" fmla="*/ 676314 h 1003300"/>
                  <a:gd name="connsiteX33" fmla="*/ 1696001 w 2634807"/>
                  <a:gd name="connsiteY33" fmla="*/ 676290 h 1003300"/>
                  <a:gd name="connsiteX34" fmla="*/ 1658489 w 2634807"/>
                  <a:gd name="connsiteY34" fmla="*/ 673843 h 1003300"/>
                  <a:gd name="connsiteX35" fmla="*/ 1649664 w 2634807"/>
                  <a:gd name="connsiteY35" fmla="*/ 672996 h 1003300"/>
                  <a:gd name="connsiteX36" fmla="*/ 1646040 w 2634807"/>
                  <a:gd name="connsiteY36" fmla="*/ 673113 h 1003300"/>
                  <a:gd name="connsiteX37" fmla="*/ 1640086 w 2634807"/>
                  <a:gd name="connsiteY37" fmla="*/ 673961 h 1003300"/>
                  <a:gd name="connsiteX38" fmla="*/ 1637474 w 2634807"/>
                  <a:gd name="connsiteY38" fmla="*/ 673914 h 1003300"/>
                  <a:gd name="connsiteX39" fmla="*/ 1665949 w 2634807"/>
                  <a:gd name="connsiteY39" fmla="*/ 678926 h 1003300"/>
                  <a:gd name="connsiteX40" fmla="*/ 1805196 w 2634807"/>
                  <a:gd name="connsiteY40" fmla="*/ 711943 h 1003300"/>
                  <a:gd name="connsiteX41" fmla="*/ 1929687 w 2634807"/>
                  <a:gd name="connsiteY41" fmla="*/ 735359 h 1003300"/>
                  <a:gd name="connsiteX42" fmla="*/ 1994804 w 2634807"/>
                  <a:gd name="connsiteY42" fmla="*/ 737312 h 1003300"/>
                  <a:gd name="connsiteX43" fmla="*/ 2097220 w 2634807"/>
                  <a:gd name="connsiteY43" fmla="*/ 708108 h 1003300"/>
                  <a:gd name="connsiteX44" fmla="*/ 2118777 w 2634807"/>
                  <a:gd name="connsiteY44" fmla="*/ 690716 h 1003300"/>
                  <a:gd name="connsiteX45" fmla="*/ 2123389 w 2634807"/>
                  <a:gd name="connsiteY45" fmla="*/ 687351 h 1003300"/>
                  <a:gd name="connsiteX46" fmla="*/ 2198390 w 2634807"/>
                  <a:gd name="connsiteY46" fmla="*/ 646168 h 1003300"/>
                  <a:gd name="connsiteX47" fmla="*/ 2250658 w 2634807"/>
                  <a:gd name="connsiteY47" fmla="*/ 602490 h 1003300"/>
                  <a:gd name="connsiteX48" fmla="*/ 2308855 w 2634807"/>
                  <a:gd name="connsiteY48" fmla="*/ 531678 h 1003300"/>
                  <a:gd name="connsiteX49" fmla="*/ 2407531 w 2634807"/>
                  <a:gd name="connsiteY49" fmla="*/ 371911 h 1003300"/>
                  <a:gd name="connsiteX50" fmla="*/ 2487967 w 2634807"/>
                  <a:gd name="connsiteY50" fmla="*/ 248549 h 1003300"/>
                  <a:gd name="connsiteX51" fmla="*/ 2546118 w 2634807"/>
                  <a:gd name="connsiteY51" fmla="*/ 186798 h 1003300"/>
                  <a:gd name="connsiteX52" fmla="*/ 2549695 w 2634807"/>
                  <a:gd name="connsiteY52" fmla="*/ 180797 h 1003300"/>
                  <a:gd name="connsiteX53" fmla="*/ 2552896 w 2634807"/>
                  <a:gd name="connsiteY53" fmla="*/ 175525 h 1003300"/>
                  <a:gd name="connsiteX54" fmla="*/ 2553460 w 2634807"/>
                  <a:gd name="connsiteY54" fmla="*/ 176396 h 1003300"/>
                  <a:gd name="connsiteX55" fmla="*/ 2553249 w 2634807"/>
                  <a:gd name="connsiteY55" fmla="*/ 176961 h 1003300"/>
                  <a:gd name="connsiteX56" fmla="*/ 2557744 w 2634807"/>
                  <a:gd name="connsiteY56" fmla="*/ 180255 h 1003300"/>
                  <a:gd name="connsiteX57" fmla="*/ 2584595 w 2634807"/>
                  <a:gd name="connsiteY57" fmla="*/ 169665 h 1003300"/>
                  <a:gd name="connsiteX58" fmla="*/ 2602622 w 2634807"/>
                  <a:gd name="connsiteY58" fmla="*/ 169642 h 1003300"/>
                  <a:gd name="connsiteX59" fmla="*/ 2630744 w 2634807"/>
                  <a:gd name="connsiteY59" fmla="*/ 190987 h 1003300"/>
                  <a:gd name="connsiteX60" fmla="*/ 2634227 w 2634807"/>
                  <a:gd name="connsiteY60" fmla="*/ 204871 h 1003300"/>
                  <a:gd name="connsiteX61" fmla="*/ 2634274 w 2634807"/>
                  <a:gd name="connsiteY61" fmla="*/ 216732 h 1003300"/>
                  <a:gd name="connsiteX62" fmla="*/ 2634133 w 2634807"/>
                  <a:gd name="connsiteY62" fmla="*/ 220239 h 1003300"/>
                  <a:gd name="connsiteX63" fmla="*/ 2633121 w 2634807"/>
                  <a:gd name="connsiteY63" fmla="*/ 226404 h 1003300"/>
                  <a:gd name="connsiteX64" fmla="*/ 2616271 w 2634807"/>
                  <a:gd name="connsiteY64" fmla="*/ 286391 h 1003300"/>
                  <a:gd name="connsiteX65" fmla="*/ 2579394 w 2634807"/>
                  <a:gd name="connsiteY65" fmla="*/ 377159 h 1003300"/>
                  <a:gd name="connsiteX66" fmla="*/ 2508183 w 2634807"/>
                  <a:gd name="connsiteY66" fmla="*/ 529866 h 1003300"/>
                  <a:gd name="connsiteX67" fmla="*/ 2441066 w 2634807"/>
                  <a:gd name="connsiteY67" fmla="*/ 653604 h 1003300"/>
                  <a:gd name="connsiteX68" fmla="*/ 2400424 w 2634807"/>
                  <a:gd name="connsiteY68" fmla="*/ 704130 h 1003300"/>
                  <a:gd name="connsiteX69" fmla="*/ 2361758 w 2634807"/>
                  <a:gd name="connsiteY69" fmla="*/ 742137 h 1003300"/>
                  <a:gd name="connsiteX70" fmla="*/ 2307961 w 2634807"/>
                  <a:gd name="connsiteY70" fmla="*/ 789297 h 1003300"/>
                  <a:gd name="connsiteX71" fmla="*/ 2234702 w 2634807"/>
                  <a:gd name="connsiteY71" fmla="*/ 848649 h 1003300"/>
                  <a:gd name="connsiteX72" fmla="*/ 2171444 w 2634807"/>
                  <a:gd name="connsiteY72" fmla="*/ 895409 h 1003300"/>
                  <a:gd name="connsiteX73" fmla="*/ 2098892 w 2634807"/>
                  <a:gd name="connsiteY73" fmla="*/ 943441 h 1003300"/>
                  <a:gd name="connsiteX74" fmla="*/ 1987203 w 2634807"/>
                  <a:gd name="connsiteY74" fmla="*/ 993143 h 1003300"/>
                  <a:gd name="connsiteX75" fmla="*/ 1966846 w 2634807"/>
                  <a:gd name="connsiteY75" fmla="*/ 997802 h 1003300"/>
                  <a:gd name="connsiteX76" fmla="*/ 1960727 w 2634807"/>
                  <a:gd name="connsiteY76" fmla="*/ 998932 h 1003300"/>
                  <a:gd name="connsiteX77" fmla="*/ 1960139 w 2634807"/>
                  <a:gd name="connsiteY77" fmla="*/ 998909 h 1003300"/>
                  <a:gd name="connsiteX78" fmla="*/ 1959574 w 2634807"/>
                  <a:gd name="connsiteY78" fmla="*/ 999003 h 1003300"/>
                  <a:gd name="connsiteX79" fmla="*/ 1953409 w 2634807"/>
                  <a:gd name="connsiteY79" fmla="*/ 1000109 h 1003300"/>
                  <a:gd name="connsiteX80" fmla="*/ 1951102 w 2634807"/>
                  <a:gd name="connsiteY80" fmla="*/ 1000226 h 1003300"/>
                  <a:gd name="connsiteX81" fmla="*/ 1943713 w 2634807"/>
                  <a:gd name="connsiteY81" fmla="*/ 1001309 h 1003300"/>
                  <a:gd name="connsiteX82" fmla="*/ 1940207 w 2634807"/>
                  <a:gd name="connsiteY82" fmla="*/ 1001450 h 1003300"/>
                  <a:gd name="connsiteX83" fmla="*/ 1926816 w 2634807"/>
                  <a:gd name="connsiteY83" fmla="*/ 1002533 h 1003300"/>
                  <a:gd name="connsiteX84" fmla="*/ 1920838 w 2634807"/>
                  <a:gd name="connsiteY84" fmla="*/ 1002697 h 1003300"/>
                  <a:gd name="connsiteX85" fmla="*/ 1893093 w 2634807"/>
                  <a:gd name="connsiteY85" fmla="*/ 1002650 h 1003300"/>
                  <a:gd name="connsiteX86" fmla="*/ 1887139 w 2634807"/>
                  <a:gd name="connsiteY86" fmla="*/ 1002533 h 1003300"/>
                  <a:gd name="connsiteX87" fmla="*/ 1871348 w 2634807"/>
                  <a:gd name="connsiteY87" fmla="*/ 1001497 h 1003300"/>
                  <a:gd name="connsiteX88" fmla="*/ 1867771 w 2634807"/>
                  <a:gd name="connsiteY88" fmla="*/ 1001333 h 1003300"/>
                  <a:gd name="connsiteX89" fmla="*/ 1856805 w 2634807"/>
                  <a:gd name="connsiteY89" fmla="*/ 1000226 h 1003300"/>
                  <a:gd name="connsiteX90" fmla="*/ 1854474 w 2634807"/>
                  <a:gd name="connsiteY90" fmla="*/ 1000132 h 1003300"/>
                  <a:gd name="connsiteX91" fmla="*/ 1845932 w 2634807"/>
                  <a:gd name="connsiteY91" fmla="*/ 999097 h 1003300"/>
                  <a:gd name="connsiteX92" fmla="*/ 1843555 w 2634807"/>
                  <a:gd name="connsiteY92" fmla="*/ 998956 h 1003300"/>
                  <a:gd name="connsiteX93" fmla="*/ 1836260 w 2634807"/>
                  <a:gd name="connsiteY93" fmla="*/ 997920 h 1003300"/>
                  <a:gd name="connsiteX94" fmla="*/ 1833883 w 2634807"/>
                  <a:gd name="connsiteY94" fmla="*/ 997755 h 1003300"/>
                  <a:gd name="connsiteX95" fmla="*/ 1827788 w 2634807"/>
                  <a:gd name="connsiteY95" fmla="*/ 996720 h 1003300"/>
                  <a:gd name="connsiteX96" fmla="*/ 1825411 w 2634807"/>
                  <a:gd name="connsiteY96" fmla="*/ 996555 h 1003300"/>
                  <a:gd name="connsiteX97" fmla="*/ 1819293 w 2634807"/>
                  <a:gd name="connsiteY97" fmla="*/ 995496 h 1003300"/>
                  <a:gd name="connsiteX98" fmla="*/ 1803642 w 2634807"/>
                  <a:gd name="connsiteY98" fmla="*/ 992931 h 1003300"/>
                  <a:gd name="connsiteX99" fmla="*/ 1797477 w 2634807"/>
                  <a:gd name="connsiteY99" fmla="*/ 991754 h 1003300"/>
                  <a:gd name="connsiteX100" fmla="*/ 1744456 w 2634807"/>
                  <a:gd name="connsiteY100" fmla="*/ 980317 h 1003300"/>
                  <a:gd name="connsiteX101" fmla="*/ 1558708 w 2634807"/>
                  <a:gd name="connsiteY101" fmla="*/ 923202 h 1003300"/>
                  <a:gd name="connsiteX102" fmla="*/ 1424585 w 2634807"/>
                  <a:gd name="connsiteY102" fmla="*/ 864654 h 1003300"/>
                  <a:gd name="connsiteX103" fmla="*/ 1057346 w 2634807"/>
                  <a:gd name="connsiteY103" fmla="*/ 748320 h 1003300"/>
                  <a:gd name="connsiteX104" fmla="*/ 0 w 2634807"/>
                  <a:gd name="connsiteY104" fmla="*/ 664335 h 1003300"/>
                  <a:gd name="connsiteX0" fmla="*/ 1625849 w 2634807"/>
                  <a:gd name="connsiteY0" fmla="*/ 672690 h 1003300"/>
                  <a:gd name="connsiteX1" fmla="*/ 1625802 w 2634807"/>
                  <a:gd name="connsiteY1" fmla="*/ 672902 h 1003300"/>
                  <a:gd name="connsiteX2" fmla="*/ 1626672 w 2634807"/>
                  <a:gd name="connsiteY2" fmla="*/ 672949 h 1003300"/>
                  <a:gd name="connsiteX3" fmla="*/ 1625849 w 2634807"/>
                  <a:gd name="connsiteY3" fmla="*/ 672690 h 1003300"/>
                  <a:gd name="connsiteX4" fmla="*/ 1534280 w 2634807"/>
                  <a:gd name="connsiteY4" fmla="*/ 392385 h 1003300"/>
                  <a:gd name="connsiteX5" fmla="*/ 1534257 w 2634807"/>
                  <a:gd name="connsiteY5" fmla="*/ 392997 h 1003300"/>
                  <a:gd name="connsiteX6" fmla="*/ 1535222 w 2634807"/>
                  <a:gd name="connsiteY6" fmla="*/ 392691 h 1003300"/>
                  <a:gd name="connsiteX7" fmla="*/ 1534280 w 2634807"/>
                  <a:gd name="connsiteY7" fmla="*/ 392385 h 1003300"/>
                  <a:gd name="connsiteX8" fmla="*/ 0 w 2634807"/>
                  <a:gd name="connsiteY8" fmla="*/ 664335 h 1003300"/>
                  <a:gd name="connsiteX9" fmla="*/ 181650 w 2634807"/>
                  <a:gd name="connsiteY9" fmla="*/ 0 h 1003300"/>
                  <a:gd name="connsiteX10" fmla="*/ 1087798 w 2634807"/>
                  <a:gd name="connsiteY10" fmla="*/ 338662 h 1003300"/>
                  <a:gd name="connsiteX11" fmla="*/ 1407142 w 2634807"/>
                  <a:gd name="connsiteY11" fmla="*/ 327364 h 1003300"/>
                  <a:gd name="connsiteX12" fmla="*/ 1576641 w 2634807"/>
                  <a:gd name="connsiteY12" fmla="*/ 404175 h 1003300"/>
                  <a:gd name="connsiteX13" fmla="*/ 1617706 w 2634807"/>
                  <a:gd name="connsiteY13" fmla="*/ 421142 h 1003300"/>
                  <a:gd name="connsiteX14" fmla="*/ 1663055 w 2634807"/>
                  <a:gd name="connsiteY14" fmla="*/ 439004 h 1003300"/>
                  <a:gd name="connsiteX15" fmla="*/ 1742221 w 2634807"/>
                  <a:gd name="connsiteY15" fmla="*/ 466161 h 1003300"/>
                  <a:gd name="connsiteX16" fmla="*/ 1878479 w 2634807"/>
                  <a:gd name="connsiteY16" fmla="*/ 498567 h 1003300"/>
                  <a:gd name="connsiteX17" fmla="*/ 1961857 w 2634807"/>
                  <a:gd name="connsiteY17" fmla="*/ 507839 h 1003300"/>
                  <a:gd name="connsiteX18" fmla="*/ 2101362 w 2634807"/>
                  <a:gd name="connsiteY18" fmla="*/ 529302 h 1003300"/>
                  <a:gd name="connsiteX19" fmla="*/ 2142663 w 2634807"/>
                  <a:gd name="connsiteY19" fmla="*/ 545963 h 1003300"/>
                  <a:gd name="connsiteX20" fmla="*/ 2167397 w 2634807"/>
                  <a:gd name="connsiteY20" fmla="*/ 592912 h 1003300"/>
                  <a:gd name="connsiteX21" fmla="*/ 2167491 w 2634807"/>
                  <a:gd name="connsiteY21" fmla="*/ 601337 h 1003300"/>
                  <a:gd name="connsiteX22" fmla="*/ 2133768 w 2634807"/>
                  <a:gd name="connsiteY22" fmla="*/ 674431 h 1003300"/>
                  <a:gd name="connsiteX23" fmla="*/ 2127555 w 2634807"/>
                  <a:gd name="connsiteY23" fmla="*/ 680974 h 1003300"/>
                  <a:gd name="connsiteX24" fmla="*/ 2111011 w 2634807"/>
                  <a:gd name="connsiteY24" fmla="*/ 691399 h 1003300"/>
                  <a:gd name="connsiteX25" fmla="*/ 2093785 w 2634807"/>
                  <a:gd name="connsiteY25" fmla="*/ 699424 h 1003300"/>
                  <a:gd name="connsiteX26" fmla="*/ 2034104 w 2634807"/>
                  <a:gd name="connsiteY26" fmla="*/ 715050 h 1003300"/>
                  <a:gd name="connsiteX27" fmla="*/ 1986190 w 2634807"/>
                  <a:gd name="connsiteY27" fmla="*/ 718533 h 1003300"/>
                  <a:gd name="connsiteX28" fmla="*/ 1915591 w 2634807"/>
                  <a:gd name="connsiteY28" fmla="*/ 712885 h 1003300"/>
                  <a:gd name="connsiteX29" fmla="*/ 1799830 w 2634807"/>
                  <a:gd name="connsiteY29" fmla="*/ 692340 h 1003300"/>
                  <a:gd name="connsiteX30" fmla="*/ 1719370 w 2634807"/>
                  <a:gd name="connsiteY30" fmla="*/ 678903 h 1003300"/>
                  <a:gd name="connsiteX31" fmla="*/ 1709274 w 2634807"/>
                  <a:gd name="connsiteY31" fmla="*/ 677514 h 1003300"/>
                  <a:gd name="connsiteX32" fmla="*/ 1699578 w 2634807"/>
                  <a:gd name="connsiteY32" fmla="*/ 676314 h 1003300"/>
                  <a:gd name="connsiteX33" fmla="*/ 1696001 w 2634807"/>
                  <a:gd name="connsiteY33" fmla="*/ 676290 h 1003300"/>
                  <a:gd name="connsiteX34" fmla="*/ 1658489 w 2634807"/>
                  <a:gd name="connsiteY34" fmla="*/ 673843 h 1003300"/>
                  <a:gd name="connsiteX35" fmla="*/ 1649664 w 2634807"/>
                  <a:gd name="connsiteY35" fmla="*/ 672996 h 1003300"/>
                  <a:gd name="connsiteX36" fmla="*/ 1646040 w 2634807"/>
                  <a:gd name="connsiteY36" fmla="*/ 673113 h 1003300"/>
                  <a:gd name="connsiteX37" fmla="*/ 1640086 w 2634807"/>
                  <a:gd name="connsiteY37" fmla="*/ 673961 h 1003300"/>
                  <a:gd name="connsiteX38" fmla="*/ 1637474 w 2634807"/>
                  <a:gd name="connsiteY38" fmla="*/ 673914 h 1003300"/>
                  <a:gd name="connsiteX39" fmla="*/ 1665949 w 2634807"/>
                  <a:gd name="connsiteY39" fmla="*/ 678926 h 1003300"/>
                  <a:gd name="connsiteX40" fmla="*/ 1805196 w 2634807"/>
                  <a:gd name="connsiteY40" fmla="*/ 711943 h 1003300"/>
                  <a:gd name="connsiteX41" fmla="*/ 1929687 w 2634807"/>
                  <a:gd name="connsiteY41" fmla="*/ 735359 h 1003300"/>
                  <a:gd name="connsiteX42" fmla="*/ 1994804 w 2634807"/>
                  <a:gd name="connsiteY42" fmla="*/ 737312 h 1003300"/>
                  <a:gd name="connsiteX43" fmla="*/ 2097220 w 2634807"/>
                  <a:gd name="connsiteY43" fmla="*/ 708108 h 1003300"/>
                  <a:gd name="connsiteX44" fmla="*/ 2118777 w 2634807"/>
                  <a:gd name="connsiteY44" fmla="*/ 690716 h 1003300"/>
                  <a:gd name="connsiteX45" fmla="*/ 2123389 w 2634807"/>
                  <a:gd name="connsiteY45" fmla="*/ 687351 h 1003300"/>
                  <a:gd name="connsiteX46" fmla="*/ 2198390 w 2634807"/>
                  <a:gd name="connsiteY46" fmla="*/ 646168 h 1003300"/>
                  <a:gd name="connsiteX47" fmla="*/ 2250658 w 2634807"/>
                  <a:gd name="connsiteY47" fmla="*/ 602490 h 1003300"/>
                  <a:gd name="connsiteX48" fmla="*/ 2308855 w 2634807"/>
                  <a:gd name="connsiteY48" fmla="*/ 531678 h 1003300"/>
                  <a:gd name="connsiteX49" fmla="*/ 2407531 w 2634807"/>
                  <a:gd name="connsiteY49" fmla="*/ 371911 h 1003300"/>
                  <a:gd name="connsiteX50" fmla="*/ 2487967 w 2634807"/>
                  <a:gd name="connsiteY50" fmla="*/ 248549 h 1003300"/>
                  <a:gd name="connsiteX51" fmla="*/ 2546118 w 2634807"/>
                  <a:gd name="connsiteY51" fmla="*/ 186798 h 1003300"/>
                  <a:gd name="connsiteX52" fmla="*/ 2549695 w 2634807"/>
                  <a:gd name="connsiteY52" fmla="*/ 180797 h 1003300"/>
                  <a:gd name="connsiteX53" fmla="*/ 2552896 w 2634807"/>
                  <a:gd name="connsiteY53" fmla="*/ 175525 h 1003300"/>
                  <a:gd name="connsiteX54" fmla="*/ 2553460 w 2634807"/>
                  <a:gd name="connsiteY54" fmla="*/ 176396 h 1003300"/>
                  <a:gd name="connsiteX55" fmla="*/ 2553249 w 2634807"/>
                  <a:gd name="connsiteY55" fmla="*/ 176961 h 1003300"/>
                  <a:gd name="connsiteX56" fmla="*/ 2557744 w 2634807"/>
                  <a:gd name="connsiteY56" fmla="*/ 180255 h 1003300"/>
                  <a:gd name="connsiteX57" fmla="*/ 2584595 w 2634807"/>
                  <a:gd name="connsiteY57" fmla="*/ 169665 h 1003300"/>
                  <a:gd name="connsiteX58" fmla="*/ 2602622 w 2634807"/>
                  <a:gd name="connsiteY58" fmla="*/ 169642 h 1003300"/>
                  <a:gd name="connsiteX59" fmla="*/ 2630744 w 2634807"/>
                  <a:gd name="connsiteY59" fmla="*/ 190987 h 1003300"/>
                  <a:gd name="connsiteX60" fmla="*/ 2634227 w 2634807"/>
                  <a:gd name="connsiteY60" fmla="*/ 204871 h 1003300"/>
                  <a:gd name="connsiteX61" fmla="*/ 2634274 w 2634807"/>
                  <a:gd name="connsiteY61" fmla="*/ 216732 h 1003300"/>
                  <a:gd name="connsiteX62" fmla="*/ 2634133 w 2634807"/>
                  <a:gd name="connsiteY62" fmla="*/ 220239 h 1003300"/>
                  <a:gd name="connsiteX63" fmla="*/ 2633121 w 2634807"/>
                  <a:gd name="connsiteY63" fmla="*/ 226404 h 1003300"/>
                  <a:gd name="connsiteX64" fmla="*/ 2616271 w 2634807"/>
                  <a:gd name="connsiteY64" fmla="*/ 286391 h 1003300"/>
                  <a:gd name="connsiteX65" fmla="*/ 2579394 w 2634807"/>
                  <a:gd name="connsiteY65" fmla="*/ 377159 h 1003300"/>
                  <a:gd name="connsiteX66" fmla="*/ 2508183 w 2634807"/>
                  <a:gd name="connsiteY66" fmla="*/ 529866 h 1003300"/>
                  <a:gd name="connsiteX67" fmla="*/ 2441066 w 2634807"/>
                  <a:gd name="connsiteY67" fmla="*/ 653604 h 1003300"/>
                  <a:gd name="connsiteX68" fmla="*/ 2400424 w 2634807"/>
                  <a:gd name="connsiteY68" fmla="*/ 704130 h 1003300"/>
                  <a:gd name="connsiteX69" fmla="*/ 2361758 w 2634807"/>
                  <a:gd name="connsiteY69" fmla="*/ 742137 h 1003300"/>
                  <a:gd name="connsiteX70" fmla="*/ 2307961 w 2634807"/>
                  <a:gd name="connsiteY70" fmla="*/ 789297 h 1003300"/>
                  <a:gd name="connsiteX71" fmla="*/ 2234702 w 2634807"/>
                  <a:gd name="connsiteY71" fmla="*/ 848649 h 1003300"/>
                  <a:gd name="connsiteX72" fmla="*/ 2171444 w 2634807"/>
                  <a:gd name="connsiteY72" fmla="*/ 895409 h 1003300"/>
                  <a:gd name="connsiteX73" fmla="*/ 2098892 w 2634807"/>
                  <a:gd name="connsiteY73" fmla="*/ 943441 h 1003300"/>
                  <a:gd name="connsiteX74" fmla="*/ 1987203 w 2634807"/>
                  <a:gd name="connsiteY74" fmla="*/ 993143 h 1003300"/>
                  <a:gd name="connsiteX75" fmla="*/ 1966846 w 2634807"/>
                  <a:gd name="connsiteY75" fmla="*/ 997802 h 1003300"/>
                  <a:gd name="connsiteX76" fmla="*/ 1960727 w 2634807"/>
                  <a:gd name="connsiteY76" fmla="*/ 998932 h 1003300"/>
                  <a:gd name="connsiteX77" fmla="*/ 1960139 w 2634807"/>
                  <a:gd name="connsiteY77" fmla="*/ 998909 h 1003300"/>
                  <a:gd name="connsiteX78" fmla="*/ 1959574 w 2634807"/>
                  <a:gd name="connsiteY78" fmla="*/ 999003 h 1003300"/>
                  <a:gd name="connsiteX79" fmla="*/ 1953409 w 2634807"/>
                  <a:gd name="connsiteY79" fmla="*/ 1000109 h 1003300"/>
                  <a:gd name="connsiteX80" fmla="*/ 1951102 w 2634807"/>
                  <a:gd name="connsiteY80" fmla="*/ 1000226 h 1003300"/>
                  <a:gd name="connsiteX81" fmla="*/ 1943713 w 2634807"/>
                  <a:gd name="connsiteY81" fmla="*/ 1001309 h 1003300"/>
                  <a:gd name="connsiteX82" fmla="*/ 1940207 w 2634807"/>
                  <a:gd name="connsiteY82" fmla="*/ 1001450 h 1003300"/>
                  <a:gd name="connsiteX83" fmla="*/ 1926816 w 2634807"/>
                  <a:gd name="connsiteY83" fmla="*/ 1002533 h 1003300"/>
                  <a:gd name="connsiteX84" fmla="*/ 1920838 w 2634807"/>
                  <a:gd name="connsiteY84" fmla="*/ 1002697 h 1003300"/>
                  <a:gd name="connsiteX85" fmla="*/ 1893093 w 2634807"/>
                  <a:gd name="connsiteY85" fmla="*/ 1002650 h 1003300"/>
                  <a:gd name="connsiteX86" fmla="*/ 1887139 w 2634807"/>
                  <a:gd name="connsiteY86" fmla="*/ 1002533 h 1003300"/>
                  <a:gd name="connsiteX87" fmla="*/ 1871348 w 2634807"/>
                  <a:gd name="connsiteY87" fmla="*/ 1001497 h 1003300"/>
                  <a:gd name="connsiteX88" fmla="*/ 1867771 w 2634807"/>
                  <a:gd name="connsiteY88" fmla="*/ 1001333 h 1003300"/>
                  <a:gd name="connsiteX89" fmla="*/ 1856805 w 2634807"/>
                  <a:gd name="connsiteY89" fmla="*/ 1000226 h 1003300"/>
                  <a:gd name="connsiteX90" fmla="*/ 1854474 w 2634807"/>
                  <a:gd name="connsiteY90" fmla="*/ 1000132 h 1003300"/>
                  <a:gd name="connsiteX91" fmla="*/ 1845932 w 2634807"/>
                  <a:gd name="connsiteY91" fmla="*/ 999097 h 1003300"/>
                  <a:gd name="connsiteX92" fmla="*/ 1843555 w 2634807"/>
                  <a:gd name="connsiteY92" fmla="*/ 998956 h 1003300"/>
                  <a:gd name="connsiteX93" fmla="*/ 1836260 w 2634807"/>
                  <a:gd name="connsiteY93" fmla="*/ 997920 h 1003300"/>
                  <a:gd name="connsiteX94" fmla="*/ 1833883 w 2634807"/>
                  <a:gd name="connsiteY94" fmla="*/ 997755 h 1003300"/>
                  <a:gd name="connsiteX95" fmla="*/ 1827788 w 2634807"/>
                  <a:gd name="connsiteY95" fmla="*/ 996720 h 1003300"/>
                  <a:gd name="connsiteX96" fmla="*/ 1825411 w 2634807"/>
                  <a:gd name="connsiteY96" fmla="*/ 996555 h 1003300"/>
                  <a:gd name="connsiteX97" fmla="*/ 1819293 w 2634807"/>
                  <a:gd name="connsiteY97" fmla="*/ 995496 h 1003300"/>
                  <a:gd name="connsiteX98" fmla="*/ 1803642 w 2634807"/>
                  <a:gd name="connsiteY98" fmla="*/ 992931 h 1003300"/>
                  <a:gd name="connsiteX99" fmla="*/ 1797477 w 2634807"/>
                  <a:gd name="connsiteY99" fmla="*/ 991754 h 1003300"/>
                  <a:gd name="connsiteX100" fmla="*/ 1744456 w 2634807"/>
                  <a:gd name="connsiteY100" fmla="*/ 980317 h 1003300"/>
                  <a:gd name="connsiteX101" fmla="*/ 1558708 w 2634807"/>
                  <a:gd name="connsiteY101" fmla="*/ 923202 h 1003300"/>
                  <a:gd name="connsiteX102" fmla="*/ 1424585 w 2634807"/>
                  <a:gd name="connsiteY102" fmla="*/ 864654 h 1003300"/>
                  <a:gd name="connsiteX103" fmla="*/ 1057346 w 2634807"/>
                  <a:gd name="connsiteY103" fmla="*/ 748320 h 1003300"/>
                  <a:gd name="connsiteX104" fmla="*/ 0 w 2634807"/>
                  <a:gd name="connsiteY104" fmla="*/ 664335 h 1003300"/>
                  <a:gd name="connsiteX0" fmla="*/ 2116899 w 3125857"/>
                  <a:gd name="connsiteY0" fmla="*/ 672690 h 1003300"/>
                  <a:gd name="connsiteX1" fmla="*/ 2116852 w 3125857"/>
                  <a:gd name="connsiteY1" fmla="*/ 672902 h 1003300"/>
                  <a:gd name="connsiteX2" fmla="*/ 2117722 w 3125857"/>
                  <a:gd name="connsiteY2" fmla="*/ 672949 h 1003300"/>
                  <a:gd name="connsiteX3" fmla="*/ 2116899 w 3125857"/>
                  <a:gd name="connsiteY3" fmla="*/ 672690 h 1003300"/>
                  <a:gd name="connsiteX4" fmla="*/ 2025330 w 3125857"/>
                  <a:gd name="connsiteY4" fmla="*/ 392385 h 1003300"/>
                  <a:gd name="connsiteX5" fmla="*/ 2025307 w 3125857"/>
                  <a:gd name="connsiteY5" fmla="*/ 392997 h 1003300"/>
                  <a:gd name="connsiteX6" fmla="*/ 2026272 w 3125857"/>
                  <a:gd name="connsiteY6" fmla="*/ 392691 h 1003300"/>
                  <a:gd name="connsiteX7" fmla="*/ 2025330 w 3125857"/>
                  <a:gd name="connsiteY7" fmla="*/ 392385 h 1003300"/>
                  <a:gd name="connsiteX8" fmla="*/ 0 w 3125857"/>
                  <a:gd name="connsiteY8" fmla="*/ 619812 h 1003300"/>
                  <a:gd name="connsiteX9" fmla="*/ 672700 w 3125857"/>
                  <a:gd name="connsiteY9" fmla="*/ 0 h 1003300"/>
                  <a:gd name="connsiteX10" fmla="*/ 1578848 w 3125857"/>
                  <a:gd name="connsiteY10" fmla="*/ 338662 h 1003300"/>
                  <a:gd name="connsiteX11" fmla="*/ 1898192 w 3125857"/>
                  <a:gd name="connsiteY11" fmla="*/ 327364 h 1003300"/>
                  <a:gd name="connsiteX12" fmla="*/ 2067691 w 3125857"/>
                  <a:gd name="connsiteY12" fmla="*/ 404175 h 1003300"/>
                  <a:gd name="connsiteX13" fmla="*/ 2108756 w 3125857"/>
                  <a:gd name="connsiteY13" fmla="*/ 421142 h 1003300"/>
                  <a:gd name="connsiteX14" fmla="*/ 2154105 w 3125857"/>
                  <a:gd name="connsiteY14" fmla="*/ 439004 h 1003300"/>
                  <a:gd name="connsiteX15" fmla="*/ 2233271 w 3125857"/>
                  <a:gd name="connsiteY15" fmla="*/ 466161 h 1003300"/>
                  <a:gd name="connsiteX16" fmla="*/ 2369529 w 3125857"/>
                  <a:gd name="connsiteY16" fmla="*/ 498567 h 1003300"/>
                  <a:gd name="connsiteX17" fmla="*/ 2452907 w 3125857"/>
                  <a:gd name="connsiteY17" fmla="*/ 507839 h 1003300"/>
                  <a:gd name="connsiteX18" fmla="*/ 2592412 w 3125857"/>
                  <a:gd name="connsiteY18" fmla="*/ 529302 h 1003300"/>
                  <a:gd name="connsiteX19" fmla="*/ 2633713 w 3125857"/>
                  <a:gd name="connsiteY19" fmla="*/ 545963 h 1003300"/>
                  <a:gd name="connsiteX20" fmla="*/ 2658447 w 3125857"/>
                  <a:gd name="connsiteY20" fmla="*/ 592912 h 1003300"/>
                  <a:gd name="connsiteX21" fmla="*/ 2658541 w 3125857"/>
                  <a:gd name="connsiteY21" fmla="*/ 601337 h 1003300"/>
                  <a:gd name="connsiteX22" fmla="*/ 2624818 w 3125857"/>
                  <a:gd name="connsiteY22" fmla="*/ 674431 h 1003300"/>
                  <a:gd name="connsiteX23" fmla="*/ 2618605 w 3125857"/>
                  <a:gd name="connsiteY23" fmla="*/ 680974 h 1003300"/>
                  <a:gd name="connsiteX24" fmla="*/ 2602061 w 3125857"/>
                  <a:gd name="connsiteY24" fmla="*/ 691399 h 1003300"/>
                  <a:gd name="connsiteX25" fmla="*/ 2584835 w 3125857"/>
                  <a:gd name="connsiteY25" fmla="*/ 699424 h 1003300"/>
                  <a:gd name="connsiteX26" fmla="*/ 2525154 w 3125857"/>
                  <a:gd name="connsiteY26" fmla="*/ 715050 h 1003300"/>
                  <a:gd name="connsiteX27" fmla="*/ 2477240 w 3125857"/>
                  <a:gd name="connsiteY27" fmla="*/ 718533 h 1003300"/>
                  <a:gd name="connsiteX28" fmla="*/ 2406641 w 3125857"/>
                  <a:gd name="connsiteY28" fmla="*/ 712885 h 1003300"/>
                  <a:gd name="connsiteX29" fmla="*/ 2290880 w 3125857"/>
                  <a:gd name="connsiteY29" fmla="*/ 692340 h 1003300"/>
                  <a:gd name="connsiteX30" fmla="*/ 2210420 w 3125857"/>
                  <a:gd name="connsiteY30" fmla="*/ 678903 h 1003300"/>
                  <a:gd name="connsiteX31" fmla="*/ 2200324 w 3125857"/>
                  <a:gd name="connsiteY31" fmla="*/ 677514 h 1003300"/>
                  <a:gd name="connsiteX32" fmla="*/ 2190628 w 3125857"/>
                  <a:gd name="connsiteY32" fmla="*/ 676314 h 1003300"/>
                  <a:gd name="connsiteX33" fmla="*/ 2187051 w 3125857"/>
                  <a:gd name="connsiteY33" fmla="*/ 676290 h 1003300"/>
                  <a:gd name="connsiteX34" fmla="*/ 2149539 w 3125857"/>
                  <a:gd name="connsiteY34" fmla="*/ 673843 h 1003300"/>
                  <a:gd name="connsiteX35" fmla="*/ 2140714 w 3125857"/>
                  <a:gd name="connsiteY35" fmla="*/ 672996 h 1003300"/>
                  <a:gd name="connsiteX36" fmla="*/ 2137090 w 3125857"/>
                  <a:gd name="connsiteY36" fmla="*/ 673113 h 1003300"/>
                  <a:gd name="connsiteX37" fmla="*/ 2131136 w 3125857"/>
                  <a:gd name="connsiteY37" fmla="*/ 673961 h 1003300"/>
                  <a:gd name="connsiteX38" fmla="*/ 2128524 w 3125857"/>
                  <a:gd name="connsiteY38" fmla="*/ 673914 h 1003300"/>
                  <a:gd name="connsiteX39" fmla="*/ 2156999 w 3125857"/>
                  <a:gd name="connsiteY39" fmla="*/ 678926 h 1003300"/>
                  <a:gd name="connsiteX40" fmla="*/ 2296246 w 3125857"/>
                  <a:gd name="connsiteY40" fmla="*/ 711943 h 1003300"/>
                  <a:gd name="connsiteX41" fmla="*/ 2420737 w 3125857"/>
                  <a:gd name="connsiteY41" fmla="*/ 735359 h 1003300"/>
                  <a:gd name="connsiteX42" fmla="*/ 2485854 w 3125857"/>
                  <a:gd name="connsiteY42" fmla="*/ 737312 h 1003300"/>
                  <a:gd name="connsiteX43" fmla="*/ 2588270 w 3125857"/>
                  <a:gd name="connsiteY43" fmla="*/ 708108 h 1003300"/>
                  <a:gd name="connsiteX44" fmla="*/ 2609827 w 3125857"/>
                  <a:gd name="connsiteY44" fmla="*/ 690716 h 1003300"/>
                  <a:gd name="connsiteX45" fmla="*/ 2614439 w 3125857"/>
                  <a:gd name="connsiteY45" fmla="*/ 687351 h 1003300"/>
                  <a:gd name="connsiteX46" fmla="*/ 2689440 w 3125857"/>
                  <a:gd name="connsiteY46" fmla="*/ 646168 h 1003300"/>
                  <a:gd name="connsiteX47" fmla="*/ 2741708 w 3125857"/>
                  <a:gd name="connsiteY47" fmla="*/ 602490 h 1003300"/>
                  <a:gd name="connsiteX48" fmla="*/ 2799905 w 3125857"/>
                  <a:gd name="connsiteY48" fmla="*/ 531678 h 1003300"/>
                  <a:gd name="connsiteX49" fmla="*/ 2898581 w 3125857"/>
                  <a:gd name="connsiteY49" fmla="*/ 371911 h 1003300"/>
                  <a:gd name="connsiteX50" fmla="*/ 2979017 w 3125857"/>
                  <a:gd name="connsiteY50" fmla="*/ 248549 h 1003300"/>
                  <a:gd name="connsiteX51" fmla="*/ 3037168 w 3125857"/>
                  <a:gd name="connsiteY51" fmla="*/ 186798 h 1003300"/>
                  <a:gd name="connsiteX52" fmla="*/ 3040745 w 3125857"/>
                  <a:gd name="connsiteY52" fmla="*/ 180797 h 1003300"/>
                  <a:gd name="connsiteX53" fmla="*/ 3043946 w 3125857"/>
                  <a:gd name="connsiteY53" fmla="*/ 175525 h 1003300"/>
                  <a:gd name="connsiteX54" fmla="*/ 3044510 w 3125857"/>
                  <a:gd name="connsiteY54" fmla="*/ 176396 h 1003300"/>
                  <a:gd name="connsiteX55" fmla="*/ 3044299 w 3125857"/>
                  <a:gd name="connsiteY55" fmla="*/ 176961 h 1003300"/>
                  <a:gd name="connsiteX56" fmla="*/ 3048794 w 3125857"/>
                  <a:gd name="connsiteY56" fmla="*/ 180255 h 1003300"/>
                  <a:gd name="connsiteX57" fmla="*/ 3075645 w 3125857"/>
                  <a:gd name="connsiteY57" fmla="*/ 169665 h 1003300"/>
                  <a:gd name="connsiteX58" fmla="*/ 3093672 w 3125857"/>
                  <a:gd name="connsiteY58" fmla="*/ 169642 h 1003300"/>
                  <a:gd name="connsiteX59" fmla="*/ 3121794 w 3125857"/>
                  <a:gd name="connsiteY59" fmla="*/ 190987 h 1003300"/>
                  <a:gd name="connsiteX60" fmla="*/ 3125277 w 3125857"/>
                  <a:gd name="connsiteY60" fmla="*/ 204871 h 1003300"/>
                  <a:gd name="connsiteX61" fmla="*/ 3125324 w 3125857"/>
                  <a:gd name="connsiteY61" fmla="*/ 216732 h 1003300"/>
                  <a:gd name="connsiteX62" fmla="*/ 3125183 w 3125857"/>
                  <a:gd name="connsiteY62" fmla="*/ 220239 h 1003300"/>
                  <a:gd name="connsiteX63" fmla="*/ 3124171 w 3125857"/>
                  <a:gd name="connsiteY63" fmla="*/ 226404 h 1003300"/>
                  <a:gd name="connsiteX64" fmla="*/ 3107321 w 3125857"/>
                  <a:gd name="connsiteY64" fmla="*/ 286391 h 1003300"/>
                  <a:gd name="connsiteX65" fmla="*/ 3070444 w 3125857"/>
                  <a:gd name="connsiteY65" fmla="*/ 377159 h 1003300"/>
                  <a:gd name="connsiteX66" fmla="*/ 2999233 w 3125857"/>
                  <a:gd name="connsiteY66" fmla="*/ 529866 h 1003300"/>
                  <a:gd name="connsiteX67" fmla="*/ 2932116 w 3125857"/>
                  <a:gd name="connsiteY67" fmla="*/ 653604 h 1003300"/>
                  <a:gd name="connsiteX68" fmla="*/ 2891474 w 3125857"/>
                  <a:gd name="connsiteY68" fmla="*/ 704130 h 1003300"/>
                  <a:gd name="connsiteX69" fmla="*/ 2852808 w 3125857"/>
                  <a:gd name="connsiteY69" fmla="*/ 742137 h 1003300"/>
                  <a:gd name="connsiteX70" fmla="*/ 2799011 w 3125857"/>
                  <a:gd name="connsiteY70" fmla="*/ 789297 h 1003300"/>
                  <a:gd name="connsiteX71" fmla="*/ 2725752 w 3125857"/>
                  <a:gd name="connsiteY71" fmla="*/ 848649 h 1003300"/>
                  <a:gd name="connsiteX72" fmla="*/ 2662494 w 3125857"/>
                  <a:gd name="connsiteY72" fmla="*/ 895409 h 1003300"/>
                  <a:gd name="connsiteX73" fmla="*/ 2589942 w 3125857"/>
                  <a:gd name="connsiteY73" fmla="*/ 943441 h 1003300"/>
                  <a:gd name="connsiteX74" fmla="*/ 2478253 w 3125857"/>
                  <a:gd name="connsiteY74" fmla="*/ 993143 h 1003300"/>
                  <a:gd name="connsiteX75" fmla="*/ 2457896 w 3125857"/>
                  <a:gd name="connsiteY75" fmla="*/ 997802 h 1003300"/>
                  <a:gd name="connsiteX76" fmla="*/ 2451777 w 3125857"/>
                  <a:gd name="connsiteY76" fmla="*/ 998932 h 1003300"/>
                  <a:gd name="connsiteX77" fmla="*/ 2451189 w 3125857"/>
                  <a:gd name="connsiteY77" fmla="*/ 998909 h 1003300"/>
                  <a:gd name="connsiteX78" fmla="*/ 2450624 w 3125857"/>
                  <a:gd name="connsiteY78" fmla="*/ 999003 h 1003300"/>
                  <a:gd name="connsiteX79" fmla="*/ 2444459 w 3125857"/>
                  <a:gd name="connsiteY79" fmla="*/ 1000109 h 1003300"/>
                  <a:gd name="connsiteX80" fmla="*/ 2442152 w 3125857"/>
                  <a:gd name="connsiteY80" fmla="*/ 1000226 h 1003300"/>
                  <a:gd name="connsiteX81" fmla="*/ 2434763 w 3125857"/>
                  <a:gd name="connsiteY81" fmla="*/ 1001309 h 1003300"/>
                  <a:gd name="connsiteX82" fmla="*/ 2431257 w 3125857"/>
                  <a:gd name="connsiteY82" fmla="*/ 1001450 h 1003300"/>
                  <a:gd name="connsiteX83" fmla="*/ 2417866 w 3125857"/>
                  <a:gd name="connsiteY83" fmla="*/ 1002533 h 1003300"/>
                  <a:gd name="connsiteX84" fmla="*/ 2411888 w 3125857"/>
                  <a:gd name="connsiteY84" fmla="*/ 1002697 h 1003300"/>
                  <a:gd name="connsiteX85" fmla="*/ 2384143 w 3125857"/>
                  <a:gd name="connsiteY85" fmla="*/ 1002650 h 1003300"/>
                  <a:gd name="connsiteX86" fmla="*/ 2378189 w 3125857"/>
                  <a:gd name="connsiteY86" fmla="*/ 1002533 h 1003300"/>
                  <a:gd name="connsiteX87" fmla="*/ 2362398 w 3125857"/>
                  <a:gd name="connsiteY87" fmla="*/ 1001497 h 1003300"/>
                  <a:gd name="connsiteX88" fmla="*/ 2358821 w 3125857"/>
                  <a:gd name="connsiteY88" fmla="*/ 1001333 h 1003300"/>
                  <a:gd name="connsiteX89" fmla="*/ 2347855 w 3125857"/>
                  <a:gd name="connsiteY89" fmla="*/ 1000226 h 1003300"/>
                  <a:gd name="connsiteX90" fmla="*/ 2345524 w 3125857"/>
                  <a:gd name="connsiteY90" fmla="*/ 1000132 h 1003300"/>
                  <a:gd name="connsiteX91" fmla="*/ 2336982 w 3125857"/>
                  <a:gd name="connsiteY91" fmla="*/ 999097 h 1003300"/>
                  <a:gd name="connsiteX92" fmla="*/ 2334605 w 3125857"/>
                  <a:gd name="connsiteY92" fmla="*/ 998956 h 1003300"/>
                  <a:gd name="connsiteX93" fmla="*/ 2327310 w 3125857"/>
                  <a:gd name="connsiteY93" fmla="*/ 997920 h 1003300"/>
                  <a:gd name="connsiteX94" fmla="*/ 2324933 w 3125857"/>
                  <a:gd name="connsiteY94" fmla="*/ 997755 h 1003300"/>
                  <a:gd name="connsiteX95" fmla="*/ 2318838 w 3125857"/>
                  <a:gd name="connsiteY95" fmla="*/ 996720 h 1003300"/>
                  <a:gd name="connsiteX96" fmla="*/ 2316461 w 3125857"/>
                  <a:gd name="connsiteY96" fmla="*/ 996555 h 1003300"/>
                  <a:gd name="connsiteX97" fmla="*/ 2310343 w 3125857"/>
                  <a:gd name="connsiteY97" fmla="*/ 995496 h 1003300"/>
                  <a:gd name="connsiteX98" fmla="*/ 2294692 w 3125857"/>
                  <a:gd name="connsiteY98" fmla="*/ 992931 h 1003300"/>
                  <a:gd name="connsiteX99" fmla="*/ 2288527 w 3125857"/>
                  <a:gd name="connsiteY99" fmla="*/ 991754 h 1003300"/>
                  <a:gd name="connsiteX100" fmla="*/ 2235506 w 3125857"/>
                  <a:gd name="connsiteY100" fmla="*/ 980317 h 1003300"/>
                  <a:gd name="connsiteX101" fmla="*/ 2049758 w 3125857"/>
                  <a:gd name="connsiteY101" fmla="*/ 923202 h 1003300"/>
                  <a:gd name="connsiteX102" fmla="*/ 1915635 w 3125857"/>
                  <a:gd name="connsiteY102" fmla="*/ 864654 h 1003300"/>
                  <a:gd name="connsiteX103" fmla="*/ 1548396 w 3125857"/>
                  <a:gd name="connsiteY103" fmla="*/ 748320 h 1003300"/>
                  <a:gd name="connsiteX104" fmla="*/ 0 w 3125857"/>
                  <a:gd name="connsiteY104" fmla="*/ 619812 h 1003300"/>
                  <a:gd name="connsiteX0" fmla="*/ 2116899 w 3125857"/>
                  <a:gd name="connsiteY0" fmla="*/ 868215 h 1198825"/>
                  <a:gd name="connsiteX1" fmla="*/ 2116852 w 3125857"/>
                  <a:gd name="connsiteY1" fmla="*/ 868427 h 1198825"/>
                  <a:gd name="connsiteX2" fmla="*/ 2117722 w 3125857"/>
                  <a:gd name="connsiteY2" fmla="*/ 868474 h 1198825"/>
                  <a:gd name="connsiteX3" fmla="*/ 2116899 w 3125857"/>
                  <a:gd name="connsiteY3" fmla="*/ 868215 h 1198825"/>
                  <a:gd name="connsiteX4" fmla="*/ 2025330 w 3125857"/>
                  <a:gd name="connsiteY4" fmla="*/ 587910 h 1198825"/>
                  <a:gd name="connsiteX5" fmla="*/ 2025307 w 3125857"/>
                  <a:gd name="connsiteY5" fmla="*/ 588522 h 1198825"/>
                  <a:gd name="connsiteX6" fmla="*/ 2026272 w 3125857"/>
                  <a:gd name="connsiteY6" fmla="*/ 588216 h 1198825"/>
                  <a:gd name="connsiteX7" fmla="*/ 2025330 w 3125857"/>
                  <a:gd name="connsiteY7" fmla="*/ 587910 h 1198825"/>
                  <a:gd name="connsiteX8" fmla="*/ 0 w 3125857"/>
                  <a:gd name="connsiteY8" fmla="*/ 815337 h 1198825"/>
                  <a:gd name="connsiteX9" fmla="*/ 231783 w 3125857"/>
                  <a:gd name="connsiteY9" fmla="*/ 0 h 1198825"/>
                  <a:gd name="connsiteX10" fmla="*/ 1578848 w 3125857"/>
                  <a:gd name="connsiteY10" fmla="*/ 534187 h 1198825"/>
                  <a:gd name="connsiteX11" fmla="*/ 1898192 w 3125857"/>
                  <a:gd name="connsiteY11" fmla="*/ 522889 h 1198825"/>
                  <a:gd name="connsiteX12" fmla="*/ 2067691 w 3125857"/>
                  <a:gd name="connsiteY12" fmla="*/ 599700 h 1198825"/>
                  <a:gd name="connsiteX13" fmla="*/ 2108756 w 3125857"/>
                  <a:gd name="connsiteY13" fmla="*/ 616667 h 1198825"/>
                  <a:gd name="connsiteX14" fmla="*/ 2154105 w 3125857"/>
                  <a:gd name="connsiteY14" fmla="*/ 634529 h 1198825"/>
                  <a:gd name="connsiteX15" fmla="*/ 2233271 w 3125857"/>
                  <a:gd name="connsiteY15" fmla="*/ 661686 h 1198825"/>
                  <a:gd name="connsiteX16" fmla="*/ 2369529 w 3125857"/>
                  <a:gd name="connsiteY16" fmla="*/ 694092 h 1198825"/>
                  <a:gd name="connsiteX17" fmla="*/ 2452907 w 3125857"/>
                  <a:gd name="connsiteY17" fmla="*/ 703364 h 1198825"/>
                  <a:gd name="connsiteX18" fmla="*/ 2592412 w 3125857"/>
                  <a:gd name="connsiteY18" fmla="*/ 724827 h 1198825"/>
                  <a:gd name="connsiteX19" fmla="*/ 2633713 w 3125857"/>
                  <a:gd name="connsiteY19" fmla="*/ 741488 h 1198825"/>
                  <a:gd name="connsiteX20" fmla="*/ 2658447 w 3125857"/>
                  <a:gd name="connsiteY20" fmla="*/ 788437 h 1198825"/>
                  <a:gd name="connsiteX21" fmla="*/ 2658541 w 3125857"/>
                  <a:gd name="connsiteY21" fmla="*/ 796862 h 1198825"/>
                  <a:gd name="connsiteX22" fmla="*/ 2624818 w 3125857"/>
                  <a:gd name="connsiteY22" fmla="*/ 869956 h 1198825"/>
                  <a:gd name="connsiteX23" fmla="*/ 2618605 w 3125857"/>
                  <a:gd name="connsiteY23" fmla="*/ 876499 h 1198825"/>
                  <a:gd name="connsiteX24" fmla="*/ 2602061 w 3125857"/>
                  <a:gd name="connsiteY24" fmla="*/ 886924 h 1198825"/>
                  <a:gd name="connsiteX25" fmla="*/ 2584835 w 3125857"/>
                  <a:gd name="connsiteY25" fmla="*/ 894949 h 1198825"/>
                  <a:gd name="connsiteX26" fmla="*/ 2525154 w 3125857"/>
                  <a:gd name="connsiteY26" fmla="*/ 910575 h 1198825"/>
                  <a:gd name="connsiteX27" fmla="*/ 2477240 w 3125857"/>
                  <a:gd name="connsiteY27" fmla="*/ 914058 h 1198825"/>
                  <a:gd name="connsiteX28" fmla="*/ 2406641 w 3125857"/>
                  <a:gd name="connsiteY28" fmla="*/ 908410 h 1198825"/>
                  <a:gd name="connsiteX29" fmla="*/ 2290880 w 3125857"/>
                  <a:gd name="connsiteY29" fmla="*/ 887865 h 1198825"/>
                  <a:gd name="connsiteX30" fmla="*/ 2210420 w 3125857"/>
                  <a:gd name="connsiteY30" fmla="*/ 874428 h 1198825"/>
                  <a:gd name="connsiteX31" fmla="*/ 2200324 w 3125857"/>
                  <a:gd name="connsiteY31" fmla="*/ 873039 h 1198825"/>
                  <a:gd name="connsiteX32" fmla="*/ 2190628 w 3125857"/>
                  <a:gd name="connsiteY32" fmla="*/ 871839 h 1198825"/>
                  <a:gd name="connsiteX33" fmla="*/ 2187051 w 3125857"/>
                  <a:gd name="connsiteY33" fmla="*/ 871815 h 1198825"/>
                  <a:gd name="connsiteX34" fmla="*/ 2149539 w 3125857"/>
                  <a:gd name="connsiteY34" fmla="*/ 869368 h 1198825"/>
                  <a:gd name="connsiteX35" fmla="*/ 2140714 w 3125857"/>
                  <a:gd name="connsiteY35" fmla="*/ 868521 h 1198825"/>
                  <a:gd name="connsiteX36" fmla="*/ 2137090 w 3125857"/>
                  <a:gd name="connsiteY36" fmla="*/ 868638 h 1198825"/>
                  <a:gd name="connsiteX37" fmla="*/ 2131136 w 3125857"/>
                  <a:gd name="connsiteY37" fmla="*/ 869486 h 1198825"/>
                  <a:gd name="connsiteX38" fmla="*/ 2128524 w 3125857"/>
                  <a:gd name="connsiteY38" fmla="*/ 869439 h 1198825"/>
                  <a:gd name="connsiteX39" fmla="*/ 2156999 w 3125857"/>
                  <a:gd name="connsiteY39" fmla="*/ 874451 h 1198825"/>
                  <a:gd name="connsiteX40" fmla="*/ 2296246 w 3125857"/>
                  <a:gd name="connsiteY40" fmla="*/ 907468 h 1198825"/>
                  <a:gd name="connsiteX41" fmla="*/ 2420737 w 3125857"/>
                  <a:gd name="connsiteY41" fmla="*/ 930884 h 1198825"/>
                  <a:gd name="connsiteX42" fmla="*/ 2485854 w 3125857"/>
                  <a:gd name="connsiteY42" fmla="*/ 932837 h 1198825"/>
                  <a:gd name="connsiteX43" fmla="*/ 2588270 w 3125857"/>
                  <a:gd name="connsiteY43" fmla="*/ 903633 h 1198825"/>
                  <a:gd name="connsiteX44" fmla="*/ 2609827 w 3125857"/>
                  <a:gd name="connsiteY44" fmla="*/ 886241 h 1198825"/>
                  <a:gd name="connsiteX45" fmla="*/ 2614439 w 3125857"/>
                  <a:gd name="connsiteY45" fmla="*/ 882876 h 1198825"/>
                  <a:gd name="connsiteX46" fmla="*/ 2689440 w 3125857"/>
                  <a:gd name="connsiteY46" fmla="*/ 841693 h 1198825"/>
                  <a:gd name="connsiteX47" fmla="*/ 2741708 w 3125857"/>
                  <a:gd name="connsiteY47" fmla="*/ 798015 h 1198825"/>
                  <a:gd name="connsiteX48" fmla="*/ 2799905 w 3125857"/>
                  <a:gd name="connsiteY48" fmla="*/ 727203 h 1198825"/>
                  <a:gd name="connsiteX49" fmla="*/ 2898581 w 3125857"/>
                  <a:gd name="connsiteY49" fmla="*/ 567436 h 1198825"/>
                  <a:gd name="connsiteX50" fmla="*/ 2979017 w 3125857"/>
                  <a:gd name="connsiteY50" fmla="*/ 444074 h 1198825"/>
                  <a:gd name="connsiteX51" fmla="*/ 3037168 w 3125857"/>
                  <a:gd name="connsiteY51" fmla="*/ 382323 h 1198825"/>
                  <a:gd name="connsiteX52" fmla="*/ 3040745 w 3125857"/>
                  <a:gd name="connsiteY52" fmla="*/ 376322 h 1198825"/>
                  <a:gd name="connsiteX53" fmla="*/ 3043946 w 3125857"/>
                  <a:gd name="connsiteY53" fmla="*/ 371050 h 1198825"/>
                  <a:gd name="connsiteX54" fmla="*/ 3044510 w 3125857"/>
                  <a:gd name="connsiteY54" fmla="*/ 371921 h 1198825"/>
                  <a:gd name="connsiteX55" fmla="*/ 3044299 w 3125857"/>
                  <a:gd name="connsiteY55" fmla="*/ 372486 h 1198825"/>
                  <a:gd name="connsiteX56" fmla="*/ 3048794 w 3125857"/>
                  <a:gd name="connsiteY56" fmla="*/ 375780 h 1198825"/>
                  <a:gd name="connsiteX57" fmla="*/ 3075645 w 3125857"/>
                  <a:gd name="connsiteY57" fmla="*/ 365190 h 1198825"/>
                  <a:gd name="connsiteX58" fmla="*/ 3093672 w 3125857"/>
                  <a:gd name="connsiteY58" fmla="*/ 365167 h 1198825"/>
                  <a:gd name="connsiteX59" fmla="*/ 3121794 w 3125857"/>
                  <a:gd name="connsiteY59" fmla="*/ 386512 h 1198825"/>
                  <a:gd name="connsiteX60" fmla="*/ 3125277 w 3125857"/>
                  <a:gd name="connsiteY60" fmla="*/ 400396 h 1198825"/>
                  <a:gd name="connsiteX61" fmla="*/ 3125324 w 3125857"/>
                  <a:gd name="connsiteY61" fmla="*/ 412257 h 1198825"/>
                  <a:gd name="connsiteX62" fmla="*/ 3125183 w 3125857"/>
                  <a:gd name="connsiteY62" fmla="*/ 415764 h 1198825"/>
                  <a:gd name="connsiteX63" fmla="*/ 3124171 w 3125857"/>
                  <a:gd name="connsiteY63" fmla="*/ 421929 h 1198825"/>
                  <a:gd name="connsiteX64" fmla="*/ 3107321 w 3125857"/>
                  <a:gd name="connsiteY64" fmla="*/ 481916 h 1198825"/>
                  <a:gd name="connsiteX65" fmla="*/ 3070444 w 3125857"/>
                  <a:gd name="connsiteY65" fmla="*/ 572684 h 1198825"/>
                  <a:gd name="connsiteX66" fmla="*/ 2999233 w 3125857"/>
                  <a:gd name="connsiteY66" fmla="*/ 725391 h 1198825"/>
                  <a:gd name="connsiteX67" fmla="*/ 2932116 w 3125857"/>
                  <a:gd name="connsiteY67" fmla="*/ 849129 h 1198825"/>
                  <a:gd name="connsiteX68" fmla="*/ 2891474 w 3125857"/>
                  <a:gd name="connsiteY68" fmla="*/ 899655 h 1198825"/>
                  <a:gd name="connsiteX69" fmla="*/ 2852808 w 3125857"/>
                  <a:gd name="connsiteY69" fmla="*/ 937662 h 1198825"/>
                  <a:gd name="connsiteX70" fmla="*/ 2799011 w 3125857"/>
                  <a:gd name="connsiteY70" fmla="*/ 984822 h 1198825"/>
                  <a:gd name="connsiteX71" fmla="*/ 2725752 w 3125857"/>
                  <a:gd name="connsiteY71" fmla="*/ 1044174 h 1198825"/>
                  <a:gd name="connsiteX72" fmla="*/ 2662494 w 3125857"/>
                  <a:gd name="connsiteY72" fmla="*/ 1090934 h 1198825"/>
                  <a:gd name="connsiteX73" fmla="*/ 2589942 w 3125857"/>
                  <a:gd name="connsiteY73" fmla="*/ 1138966 h 1198825"/>
                  <a:gd name="connsiteX74" fmla="*/ 2478253 w 3125857"/>
                  <a:gd name="connsiteY74" fmla="*/ 1188668 h 1198825"/>
                  <a:gd name="connsiteX75" fmla="*/ 2457896 w 3125857"/>
                  <a:gd name="connsiteY75" fmla="*/ 1193327 h 1198825"/>
                  <a:gd name="connsiteX76" fmla="*/ 2451777 w 3125857"/>
                  <a:gd name="connsiteY76" fmla="*/ 1194457 h 1198825"/>
                  <a:gd name="connsiteX77" fmla="*/ 2451189 w 3125857"/>
                  <a:gd name="connsiteY77" fmla="*/ 1194434 h 1198825"/>
                  <a:gd name="connsiteX78" fmla="*/ 2450624 w 3125857"/>
                  <a:gd name="connsiteY78" fmla="*/ 1194528 h 1198825"/>
                  <a:gd name="connsiteX79" fmla="*/ 2444459 w 3125857"/>
                  <a:gd name="connsiteY79" fmla="*/ 1195634 h 1198825"/>
                  <a:gd name="connsiteX80" fmla="*/ 2442152 w 3125857"/>
                  <a:gd name="connsiteY80" fmla="*/ 1195751 h 1198825"/>
                  <a:gd name="connsiteX81" fmla="*/ 2434763 w 3125857"/>
                  <a:gd name="connsiteY81" fmla="*/ 1196834 h 1198825"/>
                  <a:gd name="connsiteX82" fmla="*/ 2431257 w 3125857"/>
                  <a:gd name="connsiteY82" fmla="*/ 1196975 h 1198825"/>
                  <a:gd name="connsiteX83" fmla="*/ 2417866 w 3125857"/>
                  <a:gd name="connsiteY83" fmla="*/ 1198058 h 1198825"/>
                  <a:gd name="connsiteX84" fmla="*/ 2411888 w 3125857"/>
                  <a:gd name="connsiteY84" fmla="*/ 1198222 h 1198825"/>
                  <a:gd name="connsiteX85" fmla="*/ 2384143 w 3125857"/>
                  <a:gd name="connsiteY85" fmla="*/ 1198175 h 1198825"/>
                  <a:gd name="connsiteX86" fmla="*/ 2378189 w 3125857"/>
                  <a:gd name="connsiteY86" fmla="*/ 1198058 h 1198825"/>
                  <a:gd name="connsiteX87" fmla="*/ 2362398 w 3125857"/>
                  <a:gd name="connsiteY87" fmla="*/ 1197022 h 1198825"/>
                  <a:gd name="connsiteX88" fmla="*/ 2358821 w 3125857"/>
                  <a:gd name="connsiteY88" fmla="*/ 1196858 h 1198825"/>
                  <a:gd name="connsiteX89" fmla="*/ 2347855 w 3125857"/>
                  <a:gd name="connsiteY89" fmla="*/ 1195751 h 1198825"/>
                  <a:gd name="connsiteX90" fmla="*/ 2345524 w 3125857"/>
                  <a:gd name="connsiteY90" fmla="*/ 1195657 h 1198825"/>
                  <a:gd name="connsiteX91" fmla="*/ 2336982 w 3125857"/>
                  <a:gd name="connsiteY91" fmla="*/ 1194622 h 1198825"/>
                  <a:gd name="connsiteX92" fmla="*/ 2334605 w 3125857"/>
                  <a:gd name="connsiteY92" fmla="*/ 1194481 h 1198825"/>
                  <a:gd name="connsiteX93" fmla="*/ 2327310 w 3125857"/>
                  <a:gd name="connsiteY93" fmla="*/ 1193445 h 1198825"/>
                  <a:gd name="connsiteX94" fmla="*/ 2324933 w 3125857"/>
                  <a:gd name="connsiteY94" fmla="*/ 1193280 h 1198825"/>
                  <a:gd name="connsiteX95" fmla="*/ 2318838 w 3125857"/>
                  <a:gd name="connsiteY95" fmla="*/ 1192245 h 1198825"/>
                  <a:gd name="connsiteX96" fmla="*/ 2316461 w 3125857"/>
                  <a:gd name="connsiteY96" fmla="*/ 1192080 h 1198825"/>
                  <a:gd name="connsiteX97" fmla="*/ 2310343 w 3125857"/>
                  <a:gd name="connsiteY97" fmla="*/ 1191021 h 1198825"/>
                  <a:gd name="connsiteX98" fmla="*/ 2294692 w 3125857"/>
                  <a:gd name="connsiteY98" fmla="*/ 1188456 h 1198825"/>
                  <a:gd name="connsiteX99" fmla="*/ 2288527 w 3125857"/>
                  <a:gd name="connsiteY99" fmla="*/ 1187279 h 1198825"/>
                  <a:gd name="connsiteX100" fmla="*/ 2235506 w 3125857"/>
                  <a:gd name="connsiteY100" fmla="*/ 1175842 h 1198825"/>
                  <a:gd name="connsiteX101" fmla="*/ 2049758 w 3125857"/>
                  <a:gd name="connsiteY101" fmla="*/ 1118727 h 1198825"/>
                  <a:gd name="connsiteX102" fmla="*/ 1915635 w 3125857"/>
                  <a:gd name="connsiteY102" fmla="*/ 1060179 h 1198825"/>
                  <a:gd name="connsiteX103" fmla="*/ 1548396 w 3125857"/>
                  <a:gd name="connsiteY103" fmla="*/ 943845 h 1198825"/>
                  <a:gd name="connsiteX104" fmla="*/ 0 w 3125857"/>
                  <a:gd name="connsiteY104" fmla="*/ 815337 h 1198825"/>
                  <a:gd name="connsiteX0" fmla="*/ 2116899 w 3125857"/>
                  <a:gd name="connsiteY0" fmla="*/ 830022 h 1160632"/>
                  <a:gd name="connsiteX1" fmla="*/ 2116852 w 3125857"/>
                  <a:gd name="connsiteY1" fmla="*/ 830234 h 1160632"/>
                  <a:gd name="connsiteX2" fmla="*/ 2117722 w 3125857"/>
                  <a:gd name="connsiteY2" fmla="*/ 830281 h 1160632"/>
                  <a:gd name="connsiteX3" fmla="*/ 2116899 w 3125857"/>
                  <a:gd name="connsiteY3" fmla="*/ 830022 h 1160632"/>
                  <a:gd name="connsiteX4" fmla="*/ 2025330 w 3125857"/>
                  <a:gd name="connsiteY4" fmla="*/ 549717 h 1160632"/>
                  <a:gd name="connsiteX5" fmla="*/ 2025307 w 3125857"/>
                  <a:gd name="connsiteY5" fmla="*/ 550329 h 1160632"/>
                  <a:gd name="connsiteX6" fmla="*/ 2026272 w 3125857"/>
                  <a:gd name="connsiteY6" fmla="*/ 550023 h 1160632"/>
                  <a:gd name="connsiteX7" fmla="*/ 2025330 w 3125857"/>
                  <a:gd name="connsiteY7" fmla="*/ 549717 h 1160632"/>
                  <a:gd name="connsiteX8" fmla="*/ 0 w 3125857"/>
                  <a:gd name="connsiteY8" fmla="*/ 777144 h 1160632"/>
                  <a:gd name="connsiteX9" fmla="*/ 211877 w 3125857"/>
                  <a:gd name="connsiteY9" fmla="*/ 0 h 1160632"/>
                  <a:gd name="connsiteX10" fmla="*/ 1578848 w 3125857"/>
                  <a:gd name="connsiteY10" fmla="*/ 495994 h 1160632"/>
                  <a:gd name="connsiteX11" fmla="*/ 1898192 w 3125857"/>
                  <a:gd name="connsiteY11" fmla="*/ 484696 h 1160632"/>
                  <a:gd name="connsiteX12" fmla="*/ 2067691 w 3125857"/>
                  <a:gd name="connsiteY12" fmla="*/ 561507 h 1160632"/>
                  <a:gd name="connsiteX13" fmla="*/ 2108756 w 3125857"/>
                  <a:gd name="connsiteY13" fmla="*/ 578474 h 1160632"/>
                  <a:gd name="connsiteX14" fmla="*/ 2154105 w 3125857"/>
                  <a:gd name="connsiteY14" fmla="*/ 596336 h 1160632"/>
                  <a:gd name="connsiteX15" fmla="*/ 2233271 w 3125857"/>
                  <a:gd name="connsiteY15" fmla="*/ 623493 h 1160632"/>
                  <a:gd name="connsiteX16" fmla="*/ 2369529 w 3125857"/>
                  <a:gd name="connsiteY16" fmla="*/ 655899 h 1160632"/>
                  <a:gd name="connsiteX17" fmla="*/ 2452907 w 3125857"/>
                  <a:gd name="connsiteY17" fmla="*/ 665171 h 1160632"/>
                  <a:gd name="connsiteX18" fmla="*/ 2592412 w 3125857"/>
                  <a:gd name="connsiteY18" fmla="*/ 686634 h 1160632"/>
                  <a:gd name="connsiteX19" fmla="*/ 2633713 w 3125857"/>
                  <a:gd name="connsiteY19" fmla="*/ 703295 h 1160632"/>
                  <a:gd name="connsiteX20" fmla="*/ 2658447 w 3125857"/>
                  <a:gd name="connsiteY20" fmla="*/ 750244 h 1160632"/>
                  <a:gd name="connsiteX21" fmla="*/ 2658541 w 3125857"/>
                  <a:gd name="connsiteY21" fmla="*/ 758669 h 1160632"/>
                  <a:gd name="connsiteX22" fmla="*/ 2624818 w 3125857"/>
                  <a:gd name="connsiteY22" fmla="*/ 831763 h 1160632"/>
                  <a:gd name="connsiteX23" fmla="*/ 2618605 w 3125857"/>
                  <a:gd name="connsiteY23" fmla="*/ 838306 h 1160632"/>
                  <a:gd name="connsiteX24" fmla="*/ 2602061 w 3125857"/>
                  <a:gd name="connsiteY24" fmla="*/ 848731 h 1160632"/>
                  <a:gd name="connsiteX25" fmla="*/ 2584835 w 3125857"/>
                  <a:gd name="connsiteY25" fmla="*/ 856756 h 1160632"/>
                  <a:gd name="connsiteX26" fmla="*/ 2525154 w 3125857"/>
                  <a:gd name="connsiteY26" fmla="*/ 872382 h 1160632"/>
                  <a:gd name="connsiteX27" fmla="*/ 2477240 w 3125857"/>
                  <a:gd name="connsiteY27" fmla="*/ 875865 h 1160632"/>
                  <a:gd name="connsiteX28" fmla="*/ 2406641 w 3125857"/>
                  <a:gd name="connsiteY28" fmla="*/ 870217 h 1160632"/>
                  <a:gd name="connsiteX29" fmla="*/ 2290880 w 3125857"/>
                  <a:gd name="connsiteY29" fmla="*/ 849672 h 1160632"/>
                  <a:gd name="connsiteX30" fmla="*/ 2210420 w 3125857"/>
                  <a:gd name="connsiteY30" fmla="*/ 836235 h 1160632"/>
                  <a:gd name="connsiteX31" fmla="*/ 2200324 w 3125857"/>
                  <a:gd name="connsiteY31" fmla="*/ 834846 h 1160632"/>
                  <a:gd name="connsiteX32" fmla="*/ 2190628 w 3125857"/>
                  <a:gd name="connsiteY32" fmla="*/ 833646 h 1160632"/>
                  <a:gd name="connsiteX33" fmla="*/ 2187051 w 3125857"/>
                  <a:gd name="connsiteY33" fmla="*/ 833622 h 1160632"/>
                  <a:gd name="connsiteX34" fmla="*/ 2149539 w 3125857"/>
                  <a:gd name="connsiteY34" fmla="*/ 831175 h 1160632"/>
                  <a:gd name="connsiteX35" fmla="*/ 2140714 w 3125857"/>
                  <a:gd name="connsiteY35" fmla="*/ 830328 h 1160632"/>
                  <a:gd name="connsiteX36" fmla="*/ 2137090 w 3125857"/>
                  <a:gd name="connsiteY36" fmla="*/ 830445 h 1160632"/>
                  <a:gd name="connsiteX37" fmla="*/ 2131136 w 3125857"/>
                  <a:gd name="connsiteY37" fmla="*/ 831293 h 1160632"/>
                  <a:gd name="connsiteX38" fmla="*/ 2128524 w 3125857"/>
                  <a:gd name="connsiteY38" fmla="*/ 831246 h 1160632"/>
                  <a:gd name="connsiteX39" fmla="*/ 2156999 w 3125857"/>
                  <a:gd name="connsiteY39" fmla="*/ 836258 h 1160632"/>
                  <a:gd name="connsiteX40" fmla="*/ 2296246 w 3125857"/>
                  <a:gd name="connsiteY40" fmla="*/ 869275 h 1160632"/>
                  <a:gd name="connsiteX41" fmla="*/ 2420737 w 3125857"/>
                  <a:gd name="connsiteY41" fmla="*/ 892691 h 1160632"/>
                  <a:gd name="connsiteX42" fmla="*/ 2485854 w 3125857"/>
                  <a:gd name="connsiteY42" fmla="*/ 894644 h 1160632"/>
                  <a:gd name="connsiteX43" fmla="*/ 2588270 w 3125857"/>
                  <a:gd name="connsiteY43" fmla="*/ 865440 h 1160632"/>
                  <a:gd name="connsiteX44" fmla="*/ 2609827 w 3125857"/>
                  <a:gd name="connsiteY44" fmla="*/ 848048 h 1160632"/>
                  <a:gd name="connsiteX45" fmla="*/ 2614439 w 3125857"/>
                  <a:gd name="connsiteY45" fmla="*/ 844683 h 1160632"/>
                  <a:gd name="connsiteX46" fmla="*/ 2689440 w 3125857"/>
                  <a:gd name="connsiteY46" fmla="*/ 803500 h 1160632"/>
                  <a:gd name="connsiteX47" fmla="*/ 2741708 w 3125857"/>
                  <a:gd name="connsiteY47" fmla="*/ 759822 h 1160632"/>
                  <a:gd name="connsiteX48" fmla="*/ 2799905 w 3125857"/>
                  <a:gd name="connsiteY48" fmla="*/ 689010 h 1160632"/>
                  <a:gd name="connsiteX49" fmla="*/ 2898581 w 3125857"/>
                  <a:gd name="connsiteY49" fmla="*/ 529243 h 1160632"/>
                  <a:gd name="connsiteX50" fmla="*/ 2979017 w 3125857"/>
                  <a:gd name="connsiteY50" fmla="*/ 405881 h 1160632"/>
                  <a:gd name="connsiteX51" fmla="*/ 3037168 w 3125857"/>
                  <a:gd name="connsiteY51" fmla="*/ 344130 h 1160632"/>
                  <a:gd name="connsiteX52" fmla="*/ 3040745 w 3125857"/>
                  <a:gd name="connsiteY52" fmla="*/ 338129 h 1160632"/>
                  <a:gd name="connsiteX53" fmla="*/ 3043946 w 3125857"/>
                  <a:gd name="connsiteY53" fmla="*/ 332857 h 1160632"/>
                  <a:gd name="connsiteX54" fmla="*/ 3044510 w 3125857"/>
                  <a:gd name="connsiteY54" fmla="*/ 333728 h 1160632"/>
                  <a:gd name="connsiteX55" fmla="*/ 3044299 w 3125857"/>
                  <a:gd name="connsiteY55" fmla="*/ 334293 h 1160632"/>
                  <a:gd name="connsiteX56" fmla="*/ 3048794 w 3125857"/>
                  <a:gd name="connsiteY56" fmla="*/ 337587 h 1160632"/>
                  <a:gd name="connsiteX57" fmla="*/ 3075645 w 3125857"/>
                  <a:gd name="connsiteY57" fmla="*/ 326997 h 1160632"/>
                  <a:gd name="connsiteX58" fmla="*/ 3093672 w 3125857"/>
                  <a:gd name="connsiteY58" fmla="*/ 326974 h 1160632"/>
                  <a:gd name="connsiteX59" fmla="*/ 3121794 w 3125857"/>
                  <a:gd name="connsiteY59" fmla="*/ 348319 h 1160632"/>
                  <a:gd name="connsiteX60" fmla="*/ 3125277 w 3125857"/>
                  <a:gd name="connsiteY60" fmla="*/ 362203 h 1160632"/>
                  <a:gd name="connsiteX61" fmla="*/ 3125324 w 3125857"/>
                  <a:gd name="connsiteY61" fmla="*/ 374064 h 1160632"/>
                  <a:gd name="connsiteX62" fmla="*/ 3125183 w 3125857"/>
                  <a:gd name="connsiteY62" fmla="*/ 377571 h 1160632"/>
                  <a:gd name="connsiteX63" fmla="*/ 3124171 w 3125857"/>
                  <a:gd name="connsiteY63" fmla="*/ 383736 h 1160632"/>
                  <a:gd name="connsiteX64" fmla="*/ 3107321 w 3125857"/>
                  <a:gd name="connsiteY64" fmla="*/ 443723 h 1160632"/>
                  <a:gd name="connsiteX65" fmla="*/ 3070444 w 3125857"/>
                  <a:gd name="connsiteY65" fmla="*/ 534491 h 1160632"/>
                  <a:gd name="connsiteX66" fmla="*/ 2999233 w 3125857"/>
                  <a:gd name="connsiteY66" fmla="*/ 687198 h 1160632"/>
                  <a:gd name="connsiteX67" fmla="*/ 2932116 w 3125857"/>
                  <a:gd name="connsiteY67" fmla="*/ 810936 h 1160632"/>
                  <a:gd name="connsiteX68" fmla="*/ 2891474 w 3125857"/>
                  <a:gd name="connsiteY68" fmla="*/ 861462 h 1160632"/>
                  <a:gd name="connsiteX69" fmla="*/ 2852808 w 3125857"/>
                  <a:gd name="connsiteY69" fmla="*/ 899469 h 1160632"/>
                  <a:gd name="connsiteX70" fmla="*/ 2799011 w 3125857"/>
                  <a:gd name="connsiteY70" fmla="*/ 946629 h 1160632"/>
                  <a:gd name="connsiteX71" fmla="*/ 2725752 w 3125857"/>
                  <a:gd name="connsiteY71" fmla="*/ 1005981 h 1160632"/>
                  <a:gd name="connsiteX72" fmla="*/ 2662494 w 3125857"/>
                  <a:gd name="connsiteY72" fmla="*/ 1052741 h 1160632"/>
                  <a:gd name="connsiteX73" fmla="*/ 2589942 w 3125857"/>
                  <a:gd name="connsiteY73" fmla="*/ 1100773 h 1160632"/>
                  <a:gd name="connsiteX74" fmla="*/ 2478253 w 3125857"/>
                  <a:gd name="connsiteY74" fmla="*/ 1150475 h 1160632"/>
                  <a:gd name="connsiteX75" fmla="*/ 2457896 w 3125857"/>
                  <a:gd name="connsiteY75" fmla="*/ 1155134 h 1160632"/>
                  <a:gd name="connsiteX76" fmla="*/ 2451777 w 3125857"/>
                  <a:gd name="connsiteY76" fmla="*/ 1156264 h 1160632"/>
                  <a:gd name="connsiteX77" fmla="*/ 2451189 w 3125857"/>
                  <a:gd name="connsiteY77" fmla="*/ 1156241 h 1160632"/>
                  <a:gd name="connsiteX78" fmla="*/ 2450624 w 3125857"/>
                  <a:gd name="connsiteY78" fmla="*/ 1156335 h 1160632"/>
                  <a:gd name="connsiteX79" fmla="*/ 2444459 w 3125857"/>
                  <a:gd name="connsiteY79" fmla="*/ 1157441 h 1160632"/>
                  <a:gd name="connsiteX80" fmla="*/ 2442152 w 3125857"/>
                  <a:gd name="connsiteY80" fmla="*/ 1157558 h 1160632"/>
                  <a:gd name="connsiteX81" fmla="*/ 2434763 w 3125857"/>
                  <a:gd name="connsiteY81" fmla="*/ 1158641 h 1160632"/>
                  <a:gd name="connsiteX82" fmla="*/ 2431257 w 3125857"/>
                  <a:gd name="connsiteY82" fmla="*/ 1158782 h 1160632"/>
                  <a:gd name="connsiteX83" fmla="*/ 2417866 w 3125857"/>
                  <a:gd name="connsiteY83" fmla="*/ 1159865 h 1160632"/>
                  <a:gd name="connsiteX84" fmla="*/ 2411888 w 3125857"/>
                  <a:gd name="connsiteY84" fmla="*/ 1160029 h 1160632"/>
                  <a:gd name="connsiteX85" fmla="*/ 2384143 w 3125857"/>
                  <a:gd name="connsiteY85" fmla="*/ 1159982 h 1160632"/>
                  <a:gd name="connsiteX86" fmla="*/ 2378189 w 3125857"/>
                  <a:gd name="connsiteY86" fmla="*/ 1159865 h 1160632"/>
                  <a:gd name="connsiteX87" fmla="*/ 2362398 w 3125857"/>
                  <a:gd name="connsiteY87" fmla="*/ 1158829 h 1160632"/>
                  <a:gd name="connsiteX88" fmla="*/ 2358821 w 3125857"/>
                  <a:gd name="connsiteY88" fmla="*/ 1158665 h 1160632"/>
                  <a:gd name="connsiteX89" fmla="*/ 2347855 w 3125857"/>
                  <a:gd name="connsiteY89" fmla="*/ 1157558 h 1160632"/>
                  <a:gd name="connsiteX90" fmla="*/ 2345524 w 3125857"/>
                  <a:gd name="connsiteY90" fmla="*/ 1157464 h 1160632"/>
                  <a:gd name="connsiteX91" fmla="*/ 2336982 w 3125857"/>
                  <a:gd name="connsiteY91" fmla="*/ 1156429 h 1160632"/>
                  <a:gd name="connsiteX92" fmla="*/ 2334605 w 3125857"/>
                  <a:gd name="connsiteY92" fmla="*/ 1156288 h 1160632"/>
                  <a:gd name="connsiteX93" fmla="*/ 2327310 w 3125857"/>
                  <a:gd name="connsiteY93" fmla="*/ 1155252 h 1160632"/>
                  <a:gd name="connsiteX94" fmla="*/ 2324933 w 3125857"/>
                  <a:gd name="connsiteY94" fmla="*/ 1155087 h 1160632"/>
                  <a:gd name="connsiteX95" fmla="*/ 2318838 w 3125857"/>
                  <a:gd name="connsiteY95" fmla="*/ 1154052 h 1160632"/>
                  <a:gd name="connsiteX96" fmla="*/ 2316461 w 3125857"/>
                  <a:gd name="connsiteY96" fmla="*/ 1153887 h 1160632"/>
                  <a:gd name="connsiteX97" fmla="*/ 2310343 w 3125857"/>
                  <a:gd name="connsiteY97" fmla="*/ 1152828 h 1160632"/>
                  <a:gd name="connsiteX98" fmla="*/ 2294692 w 3125857"/>
                  <a:gd name="connsiteY98" fmla="*/ 1150263 h 1160632"/>
                  <a:gd name="connsiteX99" fmla="*/ 2288527 w 3125857"/>
                  <a:gd name="connsiteY99" fmla="*/ 1149086 h 1160632"/>
                  <a:gd name="connsiteX100" fmla="*/ 2235506 w 3125857"/>
                  <a:gd name="connsiteY100" fmla="*/ 1137649 h 1160632"/>
                  <a:gd name="connsiteX101" fmla="*/ 2049758 w 3125857"/>
                  <a:gd name="connsiteY101" fmla="*/ 1080534 h 1160632"/>
                  <a:gd name="connsiteX102" fmla="*/ 1915635 w 3125857"/>
                  <a:gd name="connsiteY102" fmla="*/ 1021986 h 1160632"/>
                  <a:gd name="connsiteX103" fmla="*/ 1548396 w 3125857"/>
                  <a:gd name="connsiteY103" fmla="*/ 905652 h 1160632"/>
                  <a:gd name="connsiteX104" fmla="*/ 0 w 3125857"/>
                  <a:gd name="connsiteY104" fmla="*/ 777144 h 1160632"/>
                  <a:gd name="connsiteX0" fmla="*/ 2116899 w 3125857"/>
                  <a:gd name="connsiteY0" fmla="*/ 830022 h 1160632"/>
                  <a:gd name="connsiteX1" fmla="*/ 2116852 w 3125857"/>
                  <a:gd name="connsiteY1" fmla="*/ 830234 h 1160632"/>
                  <a:gd name="connsiteX2" fmla="*/ 2117722 w 3125857"/>
                  <a:gd name="connsiteY2" fmla="*/ 830281 h 1160632"/>
                  <a:gd name="connsiteX3" fmla="*/ 2116899 w 3125857"/>
                  <a:gd name="connsiteY3" fmla="*/ 830022 h 1160632"/>
                  <a:gd name="connsiteX4" fmla="*/ 2025330 w 3125857"/>
                  <a:gd name="connsiteY4" fmla="*/ 549717 h 1160632"/>
                  <a:gd name="connsiteX5" fmla="*/ 2025307 w 3125857"/>
                  <a:gd name="connsiteY5" fmla="*/ 550329 h 1160632"/>
                  <a:gd name="connsiteX6" fmla="*/ 2026272 w 3125857"/>
                  <a:gd name="connsiteY6" fmla="*/ 550023 h 1160632"/>
                  <a:gd name="connsiteX7" fmla="*/ 2025330 w 3125857"/>
                  <a:gd name="connsiteY7" fmla="*/ 549717 h 1160632"/>
                  <a:gd name="connsiteX8" fmla="*/ 0 w 3125857"/>
                  <a:gd name="connsiteY8" fmla="*/ 777144 h 1160632"/>
                  <a:gd name="connsiteX9" fmla="*/ 211877 w 3125857"/>
                  <a:gd name="connsiteY9" fmla="*/ 0 h 1160632"/>
                  <a:gd name="connsiteX10" fmla="*/ 1578848 w 3125857"/>
                  <a:gd name="connsiteY10" fmla="*/ 495994 h 1160632"/>
                  <a:gd name="connsiteX11" fmla="*/ 1898192 w 3125857"/>
                  <a:gd name="connsiteY11" fmla="*/ 484696 h 1160632"/>
                  <a:gd name="connsiteX12" fmla="*/ 2067691 w 3125857"/>
                  <a:gd name="connsiteY12" fmla="*/ 561507 h 1160632"/>
                  <a:gd name="connsiteX13" fmla="*/ 2108756 w 3125857"/>
                  <a:gd name="connsiteY13" fmla="*/ 578474 h 1160632"/>
                  <a:gd name="connsiteX14" fmla="*/ 2154105 w 3125857"/>
                  <a:gd name="connsiteY14" fmla="*/ 596336 h 1160632"/>
                  <a:gd name="connsiteX15" fmla="*/ 2233271 w 3125857"/>
                  <a:gd name="connsiteY15" fmla="*/ 623493 h 1160632"/>
                  <a:gd name="connsiteX16" fmla="*/ 2369529 w 3125857"/>
                  <a:gd name="connsiteY16" fmla="*/ 655899 h 1160632"/>
                  <a:gd name="connsiteX17" fmla="*/ 2452907 w 3125857"/>
                  <a:gd name="connsiteY17" fmla="*/ 665171 h 1160632"/>
                  <a:gd name="connsiteX18" fmla="*/ 2592412 w 3125857"/>
                  <a:gd name="connsiteY18" fmla="*/ 686634 h 1160632"/>
                  <a:gd name="connsiteX19" fmla="*/ 2633713 w 3125857"/>
                  <a:gd name="connsiteY19" fmla="*/ 703295 h 1160632"/>
                  <a:gd name="connsiteX20" fmla="*/ 2658447 w 3125857"/>
                  <a:gd name="connsiteY20" fmla="*/ 750244 h 1160632"/>
                  <a:gd name="connsiteX21" fmla="*/ 2658541 w 3125857"/>
                  <a:gd name="connsiteY21" fmla="*/ 758669 h 1160632"/>
                  <a:gd name="connsiteX22" fmla="*/ 2624818 w 3125857"/>
                  <a:gd name="connsiteY22" fmla="*/ 831763 h 1160632"/>
                  <a:gd name="connsiteX23" fmla="*/ 2618605 w 3125857"/>
                  <a:gd name="connsiteY23" fmla="*/ 838306 h 1160632"/>
                  <a:gd name="connsiteX24" fmla="*/ 2602061 w 3125857"/>
                  <a:gd name="connsiteY24" fmla="*/ 848731 h 1160632"/>
                  <a:gd name="connsiteX25" fmla="*/ 2584835 w 3125857"/>
                  <a:gd name="connsiteY25" fmla="*/ 856756 h 1160632"/>
                  <a:gd name="connsiteX26" fmla="*/ 2525154 w 3125857"/>
                  <a:gd name="connsiteY26" fmla="*/ 872382 h 1160632"/>
                  <a:gd name="connsiteX27" fmla="*/ 2477240 w 3125857"/>
                  <a:gd name="connsiteY27" fmla="*/ 875865 h 1160632"/>
                  <a:gd name="connsiteX28" fmla="*/ 2406641 w 3125857"/>
                  <a:gd name="connsiteY28" fmla="*/ 870217 h 1160632"/>
                  <a:gd name="connsiteX29" fmla="*/ 2290880 w 3125857"/>
                  <a:gd name="connsiteY29" fmla="*/ 849672 h 1160632"/>
                  <a:gd name="connsiteX30" fmla="*/ 2210420 w 3125857"/>
                  <a:gd name="connsiteY30" fmla="*/ 836235 h 1160632"/>
                  <a:gd name="connsiteX31" fmla="*/ 2200324 w 3125857"/>
                  <a:gd name="connsiteY31" fmla="*/ 834846 h 1160632"/>
                  <a:gd name="connsiteX32" fmla="*/ 2190628 w 3125857"/>
                  <a:gd name="connsiteY32" fmla="*/ 833646 h 1160632"/>
                  <a:gd name="connsiteX33" fmla="*/ 2187051 w 3125857"/>
                  <a:gd name="connsiteY33" fmla="*/ 833622 h 1160632"/>
                  <a:gd name="connsiteX34" fmla="*/ 2149539 w 3125857"/>
                  <a:gd name="connsiteY34" fmla="*/ 831175 h 1160632"/>
                  <a:gd name="connsiteX35" fmla="*/ 2140714 w 3125857"/>
                  <a:gd name="connsiteY35" fmla="*/ 830328 h 1160632"/>
                  <a:gd name="connsiteX36" fmla="*/ 2137090 w 3125857"/>
                  <a:gd name="connsiteY36" fmla="*/ 830445 h 1160632"/>
                  <a:gd name="connsiteX37" fmla="*/ 2131136 w 3125857"/>
                  <a:gd name="connsiteY37" fmla="*/ 831293 h 1160632"/>
                  <a:gd name="connsiteX38" fmla="*/ 2128524 w 3125857"/>
                  <a:gd name="connsiteY38" fmla="*/ 831246 h 1160632"/>
                  <a:gd name="connsiteX39" fmla="*/ 2156999 w 3125857"/>
                  <a:gd name="connsiteY39" fmla="*/ 836258 h 1160632"/>
                  <a:gd name="connsiteX40" fmla="*/ 2296246 w 3125857"/>
                  <a:gd name="connsiteY40" fmla="*/ 869275 h 1160632"/>
                  <a:gd name="connsiteX41" fmla="*/ 2420737 w 3125857"/>
                  <a:gd name="connsiteY41" fmla="*/ 892691 h 1160632"/>
                  <a:gd name="connsiteX42" fmla="*/ 2485854 w 3125857"/>
                  <a:gd name="connsiteY42" fmla="*/ 894644 h 1160632"/>
                  <a:gd name="connsiteX43" fmla="*/ 2588270 w 3125857"/>
                  <a:gd name="connsiteY43" fmla="*/ 865440 h 1160632"/>
                  <a:gd name="connsiteX44" fmla="*/ 2609827 w 3125857"/>
                  <a:gd name="connsiteY44" fmla="*/ 848048 h 1160632"/>
                  <a:gd name="connsiteX45" fmla="*/ 2614439 w 3125857"/>
                  <a:gd name="connsiteY45" fmla="*/ 844683 h 1160632"/>
                  <a:gd name="connsiteX46" fmla="*/ 2689440 w 3125857"/>
                  <a:gd name="connsiteY46" fmla="*/ 803500 h 1160632"/>
                  <a:gd name="connsiteX47" fmla="*/ 2741708 w 3125857"/>
                  <a:gd name="connsiteY47" fmla="*/ 759822 h 1160632"/>
                  <a:gd name="connsiteX48" fmla="*/ 2799905 w 3125857"/>
                  <a:gd name="connsiteY48" fmla="*/ 689010 h 1160632"/>
                  <a:gd name="connsiteX49" fmla="*/ 2898581 w 3125857"/>
                  <a:gd name="connsiteY49" fmla="*/ 529243 h 1160632"/>
                  <a:gd name="connsiteX50" fmla="*/ 2979017 w 3125857"/>
                  <a:gd name="connsiteY50" fmla="*/ 405881 h 1160632"/>
                  <a:gd name="connsiteX51" fmla="*/ 3037168 w 3125857"/>
                  <a:gd name="connsiteY51" fmla="*/ 344130 h 1160632"/>
                  <a:gd name="connsiteX52" fmla="*/ 3040745 w 3125857"/>
                  <a:gd name="connsiteY52" fmla="*/ 338129 h 1160632"/>
                  <a:gd name="connsiteX53" fmla="*/ 3043946 w 3125857"/>
                  <a:gd name="connsiteY53" fmla="*/ 332857 h 1160632"/>
                  <a:gd name="connsiteX54" fmla="*/ 3044510 w 3125857"/>
                  <a:gd name="connsiteY54" fmla="*/ 333728 h 1160632"/>
                  <a:gd name="connsiteX55" fmla="*/ 3044299 w 3125857"/>
                  <a:gd name="connsiteY55" fmla="*/ 334293 h 1160632"/>
                  <a:gd name="connsiteX56" fmla="*/ 3048794 w 3125857"/>
                  <a:gd name="connsiteY56" fmla="*/ 337587 h 1160632"/>
                  <a:gd name="connsiteX57" fmla="*/ 3075645 w 3125857"/>
                  <a:gd name="connsiteY57" fmla="*/ 326997 h 1160632"/>
                  <a:gd name="connsiteX58" fmla="*/ 3093672 w 3125857"/>
                  <a:gd name="connsiteY58" fmla="*/ 326974 h 1160632"/>
                  <a:gd name="connsiteX59" fmla="*/ 3121794 w 3125857"/>
                  <a:gd name="connsiteY59" fmla="*/ 348319 h 1160632"/>
                  <a:gd name="connsiteX60" fmla="*/ 3125277 w 3125857"/>
                  <a:gd name="connsiteY60" fmla="*/ 362203 h 1160632"/>
                  <a:gd name="connsiteX61" fmla="*/ 3125324 w 3125857"/>
                  <a:gd name="connsiteY61" fmla="*/ 374064 h 1160632"/>
                  <a:gd name="connsiteX62" fmla="*/ 3125183 w 3125857"/>
                  <a:gd name="connsiteY62" fmla="*/ 377571 h 1160632"/>
                  <a:gd name="connsiteX63" fmla="*/ 3124171 w 3125857"/>
                  <a:gd name="connsiteY63" fmla="*/ 383736 h 1160632"/>
                  <a:gd name="connsiteX64" fmla="*/ 3107321 w 3125857"/>
                  <a:gd name="connsiteY64" fmla="*/ 443723 h 1160632"/>
                  <a:gd name="connsiteX65" fmla="*/ 3070444 w 3125857"/>
                  <a:gd name="connsiteY65" fmla="*/ 534491 h 1160632"/>
                  <a:gd name="connsiteX66" fmla="*/ 2999233 w 3125857"/>
                  <a:gd name="connsiteY66" fmla="*/ 687198 h 1160632"/>
                  <a:gd name="connsiteX67" fmla="*/ 2932116 w 3125857"/>
                  <a:gd name="connsiteY67" fmla="*/ 810936 h 1160632"/>
                  <a:gd name="connsiteX68" fmla="*/ 2891474 w 3125857"/>
                  <a:gd name="connsiteY68" fmla="*/ 861462 h 1160632"/>
                  <a:gd name="connsiteX69" fmla="*/ 2852808 w 3125857"/>
                  <a:gd name="connsiteY69" fmla="*/ 899469 h 1160632"/>
                  <a:gd name="connsiteX70" fmla="*/ 2799011 w 3125857"/>
                  <a:gd name="connsiteY70" fmla="*/ 946629 h 1160632"/>
                  <a:gd name="connsiteX71" fmla="*/ 2725752 w 3125857"/>
                  <a:gd name="connsiteY71" fmla="*/ 1005981 h 1160632"/>
                  <a:gd name="connsiteX72" fmla="*/ 2662494 w 3125857"/>
                  <a:gd name="connsiteY72" fmla="*/ 1052741 h 1160632"/>
                  <a:gd name="connsiteX73" fmla="*/ 2589942 w 3125857"/>
                  <a:gd name="connsiteY73" fmla="*/ 1100773 h 1160632"/>
                  <a:gd name="connsiteX74" fmla="*/ 2478253 w 3125857"/>
                  <a:gd name="connsiteY74" fmla="*/ 1150475 h 1160632"/>
                  <a:gd name="connsiteX75" fmla="*/ 2457896 w 3125857"/>
                  <a:gd name="connsiteY75" fmla="*/ 1155134 h 1160632"/>
                  <a:gd name="connsiteX76" fmla="*/ 2451777 w 3125857"/>
                  <a:gd name="connsiteY76" fmla="*/ 1156264 h 1160632"/>
                  <a:gd name="connsiteX77" fmla="*/ 2451189 w 3125857"/>
                  <a:gd name="connsiteY77" fmla="*/ 1156241 h 1160632"/>
                  <a:gd name="connsiteX78" fmla="*/ 2450624 w 3125857"/>
                  <a:gd name="connsiteY78" fmla="*/ 1156335 h 1160632"/>
                  <a:gd name="connsiteX79" fmla="*/ 2444459 w 3125857"/>
                  <a:gd name="connsiteY79" fmla="*/ 1157441 h 1160632"/>
                  <a:gd name="connsiteX80" fmla="*/ 2442152 w 3125857"/>
                  <a:gd name="connsiteY80" fmla="*/ 1157558 h 1160632"/>
                  <a:gd name="connsiteX81" fmla="*/ 2434763 w 3125857"/>
                  <a:gd name="connsiteY81" fmla="*/ 1158641 h 1160632"/>
                  <a:gd name="connsiteX82" fmla="*/ 2431257 w 3125857"/>
                  <a:gd name="connsiteY82" fmla="*/ 1158782 h 1160632"/>
                  <a:gd name="connsiteX83" fmla="*/ 2417866 w 3125857"/>
                  <a:gd name="connsiteY83" fmla="*/ 1159865 h 1160632"/>
                  <a:gd name="connsiteX84" fmla="*/ 2411888 w 3125857"/>
                  <a:gd name="connsiteY84" fmla="*/ 1160029 h 1160632"/>
                  <a:gd name="connsiteX85" fmla="*/ 2384143 w 3125857"/>
                  <a:gd name="connsiteY85" fmla="*/ 1159982 h 1160632"/>
                  <a:gd name="connsiteX86" fmla="*/ 2378189 w 3125857"/>
                  <a:gd name="connsiteY86" fmla="*/ 1159865 h 1160632"/>
                  <a:gd name="connsiteX87" fmla="*/ 2362398 w 3125857"/>
                  <a:gd name="connsiteY87" fmla="*/ 1158829 h 1160632"/>
                  <a:gd name="connsiteX88" fmla="*/ 2358821 w 3125857"/>
                  <a:gd name="connsiteY88" fmla="*/ 1158665 h 1160632"/>
                  <a:gd name="connsiteX89" fmla="*/ 2347855 w 3125857"/>
                  <a:gd name="connsiteY89" fmla="*/ 1157558 h 1160632"/>
                  <a:gd name="connsiteX90" fmla="*/ 2345524 w 3125857"/>
                  <a:gd name="connsiteY90" fmla="*/ 1157464 h 1160632"/>
                  <a:gd name="connsiteX91" fmla="*/ 2336982 w 3125857"/>
                  <a:gd name="connsiteY91" fmla="*/ 1156429 h 1160632"/>
                  <a:gd name="connsiteX92" fmla="*/ 2334605 w 3125857"/>
                  <a:gd name="connsiteY92" fmla="*/ 1156288 h 1160632"/>
                  <a:gd name="connsiteX93" fmla="*/ 2327310 w 3125857"/>
                  <a:gd name="connsiteY93" fmla="*/ 1155252 h 1160632"/>
                  <a:gd name="connsiteX94" fmla="*/ 2324933 w 3125857"/>
                  <a:gd name="connsiteY94" fmla="*/ 1155087 h 1160632"/>
                  <a:gd name="connsiteX95" fmla="*/ 2318838 w 3125857"/>
                  <a:gd name="connsiteY95" fmla="*/ 1154052 h 1160632"/>
                  <a:gd name="connsiteX96" fmla="*/ 2316461 w 3125857"/>
                  <a:gd name="connsiteY96" fmla="*/ 1153887 h 1160632"/>
                  <a:gd name="connsiteX97" fmla="*/ 2310343 w 3125857"/>
                  <a:gd name="connsiteY97" fmla="*/ 1152828 h 1160632"/>
                  <a:gd name="connsiteX98" fmla="*/ 2294692 w 3125857"/>
                  <a:gd name="connsiteY98" fmla="*/ 1150263 h 1160632"/>
                  <a:gd name="connsiteX99" fmla="*/ 2288527 w 3125857"/>
                  <a:gd name="connsiteY99" fmla="*/ 1149086 h 1160632"/>
                  <a:gd name="connsiteX100" fmla="*/ 2235506 w 3125857"/>
                  <a:gd name="connsiteY100" fmla="*/ 1137649 h 1160632"/>
                  <a:gd name="connsiteX101" fmla="*/ 2049758 w 3125857"/>
                  <a:gd name="connsiteY101" fmla="*/ 1080534 h 1160632"/>
                  <a:gd name="connsiteX102" fmla="*/ 1915635 w 3125857"/>
                  <a:gd name="connsiteY102" fmla="*/ 1021986 h 1160632"/>
                  <a:gd name="connsiteX103" fmla="*/ 1548396 w 3125857"/>
                  <a:gd name="connsiteY103" fmla="*/ 905652 h 1160632"/>
                  <a:gd name="connsiteX104" fmla="*/ 0 w 3125857"/>
                  <a:gd name="connsiteY104" fmla="*/ 777144 h 116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125857" h="1160632">
                    <a:moveTo>
                      <a:pt x="2116899" y="830022"/>
                    </a:moveTo>
                    <a:lnTo>
                      <a:pt x="2116852" y="830234"/>
                    </a:lnTo>
                    <a:cubicBezTo>
                      <a:pt x="2117134" y="830234"/>
                      <a:pt x="2117440" y="830257"/>
                      <a:pt x="2117722" y="830281"/>
                    </a:cubicBezTo>
                    <a:cubicBezTo>
                      <a:pt x="2117440" y="830187"/>
                      <a:pt x="2117181" y="830116"/>
                      <a:pt x="2116899" y="830022"/>
                    </a:cubicBezTo>
                    <a:close/>
                    <a:moveTo>
                      <a:pt x="2025330" y="549717"/>
                    </a:moveTo>
                    <a:cubicBezTo>
                      <a:pt x="2025330" y="549905"/>
                      <a:pt x="2025330" y="550093"/>
                      <a:pt x="2025307" y="550329"/>
                    </a:cubicBezTo>
                    <a:cubicBezTo>
                      <a:pt x="2025613" y="550211"/>
                      <a:pt x="2025895" y="550093"/>
                      <a:pt x="2026272" y="550023"/>
                    </a:cubicBezTo>
                    <a:cubicBezTo>
                      <a:pt x="2025942" y="549905"/>
                      <a:pt x="2025636" y="549834"/>
                      <a:pt x="2025330" y="549717"/>
                    </a:cubicBezTo>
                    <a:close/>
                    <a:moveTo>
                      <a:pt x="0" y="777144"/>
                    </a:moveTo>
                    <a:lnTo>
                      <a:pt x="211877" y="0"/>
                    </a:lnTo>
                    <a:cubicBezTo>
                      <a:pt x="857882" y="268194"/>
                      <a:pt x="1470477" y="491616"/>
                      <a:pt x="1578848" y="495994"/>
                    </a:cubicBezTo>
                    <a:cubicBezTo>
                      <a:pt x="1691323" y="489353"/>
                      <a:pt x="1816718" y="473777"/>
                      <a:pt x="1898192" y="484696"/>
                    </a:cubicBezTo>
                    <a:cubicBezTo>
                      <a:pt x="1979666" y="495615"/>
                      <a:pt x="2032597" y="545877"/>
                      <a:pt x="2067691" y="561507"/>
                    </a:cubicBezTo>
                    <a:cubicBezTo>
                      <a:pt x="2102785" y="577137"/>
                      <a:pt x="2095068" y="572818"/>
                      <a:pt x="2108756" y="578474"/>
                    </a:cubicBezTo>
                    <a:cubicBezTo>
                      <a:pt x="2110191" y="579110"/>
                      <a:pt x="2141797" y="591630"/>
                      <a:pt x="2154105" y="596336"/>
                    </a:cubicBezTo>
                    <a:cubicBezTo>
                      <a:pt x="2156011" y="597066"/>
                      <a:pt x="2224257" y="620811"/>
                      <a:pt x="2233271" y="623493"/>
                    </a:cubicBezTo>
                    <a:cubicBezTo>
                      <a:pt x="2278101" y="636814"/>
                      <a:pt x="2323262" y="648674"/>
                      <a:pt x="2369529" y="655899"/>
                    </a:cubicBezTo>
                    <a:cubicBezTo>
                      <a:pt x="2397180" y="660229"/>
                      <a:pt x="2425044" y="662629"/>
                      <a:pt x="2452907" y="665171"/>
                    </a:cubicBezTo>
                    <a:cubicBezTo>
                      <a:pt x="2499832" y="669454"/>
                      <a:pt x="2546711" y="674396"/>
                      <a:pt x="2592412" y="686634"/>
                    </a:cubicBezTo>
                    <a:cubicBezTo>
                      <a:pt x="2606815" y="690493"/>
                      <a:pt x="2621217" y="694776"/>
                      <a:pt x="2633713" y="703295"/>
                    </a:cubicBezTo>
                    <a:cubicBezTo>
                      <a:pt x="2655764" y="718309"/>
                      <a:pt x="2657035" y="734265"/>
                      <a:pt x="2658447" y="750244"/>
                    </a:cubicBezTo>
                    <a:cubicBezTo>
                      <a:pt x="2658682" y="753044"/>
                      <a:pt x="2658518" y="755868"/>
                      <a:pt x="2658541" y="758669"/>
                    </a:cubicBezTo>
                    <a:cubicBezTo>
                      <a:pt x="2655646" y="786885"/>
                      <a:pt x="2645833" y="811901"/>
                      <a:pt x="2624818" y="831763"/>
                    </a:cubicBezTo>
                    <a:cubicBezTo>
                      <a:pt x="2622629" y="833834"/>
                      <a:pt x="2620676" y="836117"/>
                      <a:pt x="2618605" y="838306"/>
                    </a:cubicBezTo>
                    <a:cubicBezTo>
                      <a:pt x="2613075" y="841765"/>
                      <a:pt x="2607497" y="845130"/>
                      <a:pt x="2602061" y="848731"/>
                    </a:cubicBezTo>
                    <a:cubicBezTo>
                      <a:pt x="2596719" y="852285"/>
                      <a:pt x="2590812" y="854567"/>
                      <a:pt x="2584835" y="856756"/>
                    </a:cubicBezTo>
                    <a:cubicBezTo>
                      <a:pt x="2565773" y="865134"/>
                      <a:pt x="2545699" y="869605"/>
                      <a:pt x="2525154" y="872382"/>
                    </a:cubicBezTo>
                    <a:cubicBezTo>
                      <a:pt x="2509246" y="874523"/>
                      <a:pt x="2493290" y="876312"/>
                      <a:pt x="2477240" y="875865"/>
                    </a:cubicBezTo>
                    <a:cubicBezTo>
                      <a:pt x="2453637" y="875206"/>
                      <a:pt x="2430127" y="873276"/>
                      <a:pt x="2406641" y="870217"/>
                    </a:cubicBezTo>
                    <a:cubicBezTo>
                      <a:pt x="2367716" y="865110"/>
                      <a:pt x="2329380" y="857038"/>
                      <a:pt x="2290880" y="849672"/>
                    </a:cubicBezTo>
                    <a:cubicBezTo>
                      <a:pt x="2264170" y="844566"/>
                      <a:pt x="2237271" y="840565"/>
                      <a:pt x="2210420" y="836235"/>
                    </a:cubicBezTo>
                    <a:cubicBezTo>
                      <a:pt x="2207078" y="835693"/>
                      <a:pt x="2203619" y="835929"/>
                      <a:pt x="2200324" y="834846"/>
                    </a:cubicBezTo>
                    <a:cubicBezTo>
                      <a:pt x="2197100" y="834352"/>
                      <a:pt x="2193617" y="835976"/>
                      <a:pt x="2190628" y="833646"/>
                    </a:cubicBezTo>
                    <a:cubicBezTo>
                      <a:pt x="2189452" y="832516"/>
                      <a:pt x="2188252" y="832916"/>
                      <a:pt x="2187051" y="833622"/>
                    </a:cubicBezTo>
                    <a:cubicBezTo>
                      <a:pt x="2174485" y="833834"/>
                      <a:pt x="2162129" y="830775"/>
                      <a:pt x="2149539" y="831175"/>
                    </a:cubicBezTo>
                    <a:cubicBezTo>
                      <a:pt x="2146739" y="829740"/>
                      <a:pt x="2143585" y="831222"/>
                      <a:pt x="2140714" y="830328"/>
                    </a:cubicBezTo>
                    <a:cubicBezTo>
                      <a:pt x="2139678" y="830375"/>
                      <a:pt x="2138478" y="830398"/>
                      <a:pt x="2137090" y="830445"/>
                    </a:cubicBezTo>
                    <a:cubicBezTo>
                      <a:pt x="2135066" y="830516"/>
                      <a:pt x="2133089" y="830775"/>
                      <a:pt x="2131136" y="831293"/>
                    </a:cubicBezTo>
                    <a:cubicBezTo>
                      <a:pt x="2130265" y="831246"/>
                      <a:pt x="2129395" y="831246"/>
                      <a:pt x="2128524" y="831246"/>
                    </a:cubicBezTo>
                    <a:cubicBezTo>
                      <a:pt x="2137773" y="832517"/>
                      <a:pt x="2147351" y="834611"/>
                      <a:pt x="2156999" y="836258"/>
                    </a:cubicBezTo>
                    <a:cubicBezTo>
                      <a:pt x="2204113" y="844306"/>
                      <a:pt x="2250121" y="857062"/>
                      <a:pt x="2296246" y="869275"/>
                    </a:cubicBezTo>
                    <a:cubicBezTo>
                      <a:pt x="2337170" y="880124"/>
                      <a:pt x="2378494" y="888667"/>
                      <a:pt x="2420737" y="892691"/>
                    </a:cubicBezTo>
                    <a:cubicBezTo>
                      <a:pt x="2442458" y="894762"/>
                      <a:pt x="2464156" y="895562"/>
                      <a:pt x="2485854" y="894644"/>
                    </a:cubicBezTo>
                    <a:cubicBezTo>
                      <a:pt x="2522212" y="893115"/>
                      <a:pt x="2556548" y="883584"/>
                      <a:pt x="2588270" y="865440"/>
                    </a:cubicBezTo>
                    <a:cubicBezTo>
                      <a:pt x="2596366" y="860827"/>
                      <a:pt x="2603450" y="854826"/>
                      <a:pt x="2609827" y="848048"/>
                    </a:cubicBezTo>
                    <a:cubicBezTo>
                      <a:pt x="2611192" y="846707"/>
                      <a:pt x="2612698" y="845507"/>
                      <a:pt x="2614439" y="844683"/>
                    </a:cubicBezTo>
                    <a:cubicBezTo>
                      <a:pt x="2640985" y="833764"/>
                      <a:pt x="2665836" y="819785"/>
                      <a:pt x="2689440" y="803500"/>
                    </a:cubicBezTo>
                    <a:cubicBezTo>
                      <a:pt x="2708196" y="790557"/>
                      <a:pt x="2725611" y="775942"/>
                      <a:pt x="2741708" y="759822"/>
                    </a:cubicBezTo>
                    <a:cubicBezTo>
                      <a:pt x="2763382" y="738101"/>
                      <a:pt x="2782374" y="714120"/>
                      <a:pt x="2799905" y="689010"/>
                    </a:cubicBezTo>
                    <a:cubicBezTo>
                      <a:pt x="2835770" y="637590"/>
                      <a:pt x="2866458" y="582969"/>
                      <a:pt x="2898581" y="529243"/>
                    </a:cubicBezTo>
                    <a:cubicBezTo>
                      <a:pt x="2923785" y="487071"/>
                      <a:pt x="2949013" y="444923"/>
                      <a:pt x="2979017" y="405881"/>
                    </a:cubicBezTo>
                    <a:cubicBezTo>
                      <a:pt x="2996315" y="383360"/>
                      <a:pt x="3014176" y="361332"/>
                      <a:pt x="3037168" y="344130"/>
                    </a:cubicBezTo>
                    <a:cubicBezTo>
                      <a:pt x="3039239" y="342576"/>
                      <a:pt x="3040345" y="340694"/>
                      <a:pt x="3040745" y="338129"/>
                    </a:cubicBezTo>
                    <a:cubicBezTo>
                      <a:pt x="3041051" y="336034"/>
                      <a:pt x="3041216" y="333610"/>
                      <a:pt x="3043946" y="332857"/>
                    </a:cubicBezTo>
                    <a:cubicBezTo>
                      <a:pt x="3044346" y="333093"/>
                      <a:pt x="3044534" y="333375"/>
                      <a:pt x="3044510" y="333728"/>
                    </a:cubicBezTo>
                    <a:cubicBezTo>
                      <a:pt x="3044487" y="334105"/>
                      <a:pt x="3044417" y="334293"/>
                      <a:pt x="3044299" y="334293"/>
                    </a:cubicBezTo>
                    <a:cubicBezTo>
                      <a:pt x="3043546" y="338482"/>
                      <a:pt x="3044605" y="340129"/>
                      <a:pt x="3048794" y="337587"/>
                    </a:cubicBezTo>
                    <a:cubicBezTo>
                      <a:pt x="3057148" y="332528"/>
                      <a:pt x="3066138" y="329139"/>
                      <a:pt x="3075645" y="326997"/>
                    </a:cubicBezTo>
                    <a:cubicBezTo>
                      <a:pt x="3081646" y="326197"/>
                      <a:pt x="3087647" y="326244"/>
                      <a:pt x="3093672" y="326974"/>
                    </a:cubicBezTo>
                    <a:cubicBezTo>
                      <a:pt x="3105697" y="330598"/>
                      <a:pt x="3116452" y="335799"/>
                      <a:pt x="3121794" y="348319"/>
                    </a:cubicBezTo>
                    <a:cubicBezTo>
                      <a:pt x="3123700" y="352790"/>
                      <a:pt x="3124006" y="357591"/>
                      <a:pt x="3125277" y="362203"/>
                    </a:cubicBezTo>
                    <a:cubicBezTo>
                      <a:pt x="3126006" y="366204"/>
                      <a:pt x="3126077" y="370205"/>
                      <a:pt x="3125324" y="374064"/>
                    </a:cubicBezTo>
                    <a:cubicBezTo>
                      <a:pt x="3125277" y="375241"/>
                      <a:pt x="3125230" y="376394"/>
                      <a:pt x="3125183" y="377571"/>
                    </a:cubicBezTo>
                    <a:cubicBezTo>
                      <a:pt x="3123912" y="379477"/>
                      <a:pt x="3125300" y="381807"/>
                      <a:pt x="3124171" y="383736"/>
                    </a:cubicBezTo>
                    <a:cubicBezTo>
                      <a:pt x="3120053" y="404163"/>
                      <a:pt x="3114452" y="424143"/>
                      <a:pt x="3107321" y="443723"/>
                    </a:cubicBezTo>
                    <a:cubicBezTo>
                      <a:pt x="3096143" y="474433"/>
                      <a:pt x="3083529" y="504556"/>
                      <a:pt x="3070444" y="534491"/>
                    </a:cubicBezTo>
                    <a:cubicBezTo>
                      <a:pt x="3047947" y="585982"/>
                      <a:pt x="3023966" y="636766"/>
                      <a:pt x="2999233" y="687198"/>
                    </a:cubicBezTo>
                    <a:cubicBezTo>
                      <a:pt x="2978571" y="729346"/>
                      <a:pt x="2958308" y="771777"/>
                      <a:pt x="2932116" y="810936"/>
                    </a:cubicBezTo>
                    <a:cubicBezTo>
                      <a:pt x="2920043" y="828939"/>
                      <a:pt x="2906041" y="845389"/>
                      <a:pt x="2891474" y="861462"/>
                    </a:cubicBezTo>
                    <a:cubicBezTo>
                      <a:pt x="2879283" y="874900"/>
                      <a:pt x="2865963" y="887113"/>
                      <a:pt x="2852808" y="899469"/>
                    </a:cubicBezTo>
                    <a:cubicBezTo>
                      <a:pt x="2835417" y="915777"/>
                      <a:pt x="2817132" y="931121"/>
                      <a:pt x="2799011" y="946629"/>
                    </a:cubicBezTo>
                    <a:cubicBezTo>
                      <a:pt x="2775125" y="967080"/>
                      <a:pt x="2750509" y="986612"/>
                      <a:pt x="2725752" y="1005981"/>
                    </a:cubicBezTo>
                    <a:cubicBezTo>
                      <a:pt x="2705113" y="1022148"/>
                      <a:pt x="2683651" y="1037256"/>
                      <a:pt x="2662494" y="1052741"/>
                    </a:cubicBezTo>
                    <a:cubicBezTo>
                      <a:pt x="2639056" y="1069873"/>
                      <a:pt x="2614863" y="1085923"/>
                      <a:pt x="2589942" y="1100773"/>
                    </a:cubicBezTo>
                    <a:cubicBezTo>
                      <a:pt x="2554712" y="1121764"/>
                      <a:pt x="2518282" y="1140144"/>
                      <a:pt x="2478253" y="1150475"/>
                    </a:cubicBezTo>
                    <a:cubicBezTo>
                      <a:pt x="2471498" y="1152216"/>
                      <a:pt x="2464720" y="1153723"/>
                      <a:pt x="2457896" y="1155134"/>
                    </a:cubicBezTo>
                    <a:cubicBezTo>
                      <a:pt x="2456037" y="1156476"/>
                      <a:pt x="2453637" y="1154876"/>
                      <a:pt x="2451777" y="1156264"/>
                    </a:cubicBezTo>
                    <a:lnTo>
                      <a:pt x="2451189" y="1156241"/>
                    </a:lnTo>
                    <a:lnTo>
                      <a:pt x="2450624" y="1156335"/>
                    </a:lnTo>
                    <a:cubicBezTo>
                      <a:pt x="2448741" y="1157653"/>
                      <a:pt x="2446341" y="1156123"/>
                      <a:pt x="2444459" y="1157441"/>
                    </a:cubicBezTo>
                    <a:lnTo>
                      <a:pt x="2442152" y="1157558"/>
                    </a:lnTo>
                    <a:cubicBezTo>
                      <a:pt x="2439822" y="1158900"/>
                      <a:pt x="2437069" y="1157276"/>
                      <a:pt x="2434763" y="1158641"/>
                    </a:cubicBezTo>
                    <a:lnTo>
                      <a:pt x="2431257" y="1158782"/>
                    </a:lnTo>
                    <a:cubicBezTo>
                      <a:pt x="2426879" y="1160218"/>
                      <a:pt x="2422243" y="1158335"/>
                      <a:pt x="2417866" y="1159865"/>
                    </a:cubicBezTo>
                    <a:lnTo>
                      <a:pt x="2411888" y="1160029"/>
                    </a:lnTo>
                    <a:cubicBezTo>
                      <a:pt x="2402640" y="1160806"/>
                      <a:pt x="2393391" y="1160877"/>
                      <a:pt x="2384143" y="1159982"/>
                    </a:cubicBezTo>
                    <a:lnTo>
                      <a:pt x="2378189" y="1159865"/>
                    </a:lnTo>
                    <a:cubicBezTo>
                      <a:pt x="2373012" y="1158335"/>
                      <a:pt x="2367599" y="1160194"/>
                      <a:pt x="2362398" y="1158829"/>
                    </a:cubicBezTo>
                    <a:lnTo>
                      <a:pt x="2358821" y="1158665"/>
                    </a:lnTo>
                    <a:cubicBezTo>
                      <a:pt x="2355290" y="1157158"/>
                      <a:pt x="2351408" y="1158994"/>
                      <a:pt x="2347855" y="1157558"/>
                    </a:cubicBezTo>
                    <a:cubicBezTo>
                      <a:pt x="2347078" y="1157535"/>
                      <a:pt x="2346301" y="1157488"/>
                      <a:pt x="2345524" y="1157464"/>
                    </a:cubicBezTo>
                    <a:cubicBezTo>
                      <a:pt x="2342795" y="1156029"/>
                      <a:pt x="2339712" y="1157723"/>
                      <a:pt x="2336982" y="1156429"/>
                    </a:cubicBezTo>
                    <a:lnTo>
                      <a:pt x="2334605" y="1156288"/>
                    </a:lnTo>
                    <a:cubicBezTo>
                      <a:pt x="2332323" y="1154876"/>
                      <a:pt x="2329616" y="1156476"/>
                      <a:pt x="2327310" y="1155252"/>
                    </a:cubicBezTo>
                    <a:cubicBezTo>
                      <a:pt x="2326510" y="1155205"/>
                      <a:pt x="2325733" y="1155135"/>
                      <a:pt x="2324933" y="1155087"/>
                    </a:cubicBezTo>
                    <a:cubicBezTo>
                      <a:pt x="2323074" y="1153769"/>
                      <a:pt x="2320721" y="1155205"/>
                      <a:pt x="2318838" y="1154052"/>
                    </a:cubicBezTo>
                    <a:cubicBezTo>
                      <a:pt x="2318038" y="1154005"/>
                      <a:pt x="2317261" y="1153934"/>
                      <a:pt x="2316461" y="1153887"/>
                    </a:cubicBezTo>
                    <a:cubicBezTo>
                      <a:pt x="2314578" y="1152546"/>
                      <a:pt x="2312225" y="1154052"/>
                      <a:pt x="2310343" y="1152828"/>
                    </a:cubicBezTo>
                    <a:cubicBezTo>
                      <a:pt x="2305047" y="1152428"/>
                      <a:pt x="2299752" y="1152075"/>
                      <a:pt x="2294692" y="1150263"/>
                    </a:cubicBezTo>
                    <a:cubicBezTo>
                      <a:pt x="2292833" y="1148875"/>
                      <a:pt x="2290386" y="1150522"/>
                      <a:pt x="2288527" y="1149086"/>
                    </a:cubicBezTo>
                    <a:cubicBezTo>
                      <a:pt x="2270618" y="1146380"/>
                      <a:pt x="2253039" y="1142097"/>
                      <a:pt x="2235506" y="1137649"/>
                    </a:cubicBezTo>
                    <a:cubicBezTo>
                      <a:pt x="2172649" y="1121717"/>
                      <a:pt x="2103070" y="1099811"/>
                      <a:pt x="2049758" y="1080534"/>
                    </a:cubicBezTo>
                    <a:cubicBezTo>
                      <a:pt x="1996446" y="1061257"/>
                      <a:pt x="1999195" y="1051133"/>
                      <a:pt x="1915635" y="1021986"/>
                    </a:cubicBezTo>
                    <a:cubicBezTo>
                      <a:pt x="1832075" y="992839"/>
                      <a:pt x="1788632" y="942446"/>
                      <a:pt x="1548396" y="905652"/>
                    </a:cubicBezTo>
                    <a:lnTo>
                      <a:pt x="0" y="777144"/>
                    </a:ln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E09CB38-9F5D-4F9F-8A4A-61EDAB202FEF}"/>
                  </a:ext>
                </a:extLst>
              </p:cNvPr>
              <p:cNvSpPr/>
              <p:nvPr/>
            </p:nvSpPr>
            <p:spPr>
              <a:xfrm rot="4500000">
                <a:off x="1244965" y="4542529"/>
                <a:ext cx="938822" cy="124439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F478681-68F2-4ACC-B784-8109DD7DC7F9}"/>
                  </a:ext>
                </a:extLst>
              </p:cNvPr>
              <p:cNvSpPr/>
              <p:nvPr/>
            </p:nvSpPr>
            <p:spPr>
              <a:xfrm rot="4500000">
                <a:off x="1805130" y="4741609"/>
                <a:ext cx="345626" cy="292667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0773D14-70F0-46A2-B444-948780A64B95}"/>
                </a:ext>
              </a:extLst>
            </p:cNvPr>
            <p:cNvGrpSpPr/>
            <p:nvPr/>
          </p:nvGrpSpPr>
          <p:grpSpPr>
            <a:xfrm>
              <a:off x="4116768" y="347411"/>
              <a:ext cx="2170413" cy="5824043"/>
              <a:chOff x="4067072" y="118811"/>
              <a:chExt cx="2170413" cy="582404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5F04675-C2B3-435A-92FF-75C1175ECA91}"/>
                  </a:ext>
                </a:extLst>
              </p:cNvPr>
              <p:cNvSpPr/>
              <p:nvPr/>
            </p:nvSpPr>
            <p:spPr>
              <a:xfrm rot="17100000" flipH="1">
                <a:off x="2240257" y="1945626"/>
                <a:ext cx="5824043" cy="2170413"/>
              </a:xfrm>
              <a:custGeom>
                <a:avLst/>
                <a:gdLst>
                  <a:gd name="connsiteX0" fmla="*/ 587732 w 1596690"/>
                  <a:gd name="connsiteY0" fmla="*/ 503610 h 834220"/>
                  <a:gd name="connsiteX1" fmla="*/ 587685 w 1596690"/>
                  <a:gd name="connsiteY1" fmla="*/ 503822 h 834220"/>
                  <a:gd name="connsiteX2" fmla="*/ 588555 w 1596690"/>
                  <a:gd name="connsiteY2" fmla="*/ 503869 h 834220"/>
                  <a:gd name="connsiteX3" fmla="*/ 587732 w 1596690"/>
                  <a:gd name="connsiteY3" fmla="*/ 503610 h 834220"/>
                  <a:gd name="connsiteX4" fmla="*/ 496163 w 1596690"/>
                  <a:gd name="connsiteY4" fmla="*/ 223305 h 834220"/>
                  <a:gd name="connsiteX5" fmla="*/ 496140 w 1596690"/>
                  <a:gd name="connsiteY5" fmla="*/ 223917 h 834220"/>
                  <a:gd name="connsiteX6" fmla="*/ 497105 w 1596690"/>
                  <a:gd name="connsiteY6" fmla="*/ 223611 h 834220"/>
                  <a:gd name="connsiteX7" fmla="*/ 496163 w 1596690"/>
                  <a:gd name="connsiteY7" fmla="*/ 223305 h 834220"/>
                  <a:gd name="connsiteX8" fmla="*/ 0 w 1596690"/>
                  <a:gd name="connsiteY8" fmla="*/ 692276 h 834220"/>
                  <a:gd name="connsiteX9" fmla="*/ 159446 w 1596690"/>
                  <a:gd name="connsiteY9" fmla="*/ 97215 h 834220"/>
                  <a:gd name="connsiteX10" fmla="*/ 214023 w 1596690"/>
                  <a:gd name="connsiteY10" fmla="*/ 107521 h 834220"/>
                  <a:gd name="connsiteX11" fmla="*/ 334631 w 1596690"/>
                  <a:gd name="connsiteY11" fmla="*/ 147292 h 834220"/>
                  <a:gd name="connsiteX12" fmla="*/ 337502 w 1596690"/>
                  <a:gd name="connsiteY12" fmla="*/ 148092 h 834220"/>
                  <a:gd name="connsiteX13" fmla="*/ 385274 w 1596690"/>
                  <a:gd name="connsiteY13" fmla="*/ 169013 h 834220"/>
                  <a:gd name="connsiteX14" fmla="*/ 538524 w 1596690"/>
                  <a:gd name="connsiteY14" fmla="*/ 235095 h 834220"/>
                  <a:gd name="connsiteX15" fmla="*/ 579589 w 1596690"/>
                  <a:gd name="connsiteY15" fmla="*/ 252062 h 834220"/>
                  <a:gd name="connsiteX16" fmla="*/ 624938 w 1596690"/>
                  <a:gd name="connsiteY16" fmla="*/ 269924 h 834220"/>
                  <a:gd name="connsiteX17" fmla="*/ 704104 w 1596690"/>
                  <a:gd name="connsiteY17" fmla="*/ 297081 h 834220"/>
                  <a:gd name="connsiteX18" fmla="*/ 840362 w 1596690"/>
                  <a:gd name="connsiteY18" fmla="*/ 329487 h 834220"/>
                  <a:gd name="connsiteX19" fmla="*/ 923740 w 1596690"/>
                  <a:gd name="connsiteY19" fmla="*/ 338759 h 834220"/>
                  <a:gd name="connsiteX20" fmla="*/ 1063245 w 1596690"/>
                  <a:gd name="connsiteY20" fmla="*/ 360222 h 834220"/>
                  <a:gd name="connsiteX21" fmla="*/ 1104546 w 1596690"/>
                  <a:gd name="connsiteY21" fmla="*/ 376883 h 834220"/>
                  <a:gd name="connsiteX22" fmla="*/ 1129280 w 1596690"/>
                  <a:gd name="connsiteY22" fmla="*/ 423832 h 834220"/>
                  <a:gd name="connsiteX23" fmla="*/ 1129374 w 1596690"/>
                  <a:gd name="connsiteY23" fmla="*/ 432257 h 834220"/>
                  <a:gd name="connsiteX24" fmla="*/ 1095651 w 1596690"/>
                  <a:gd name="connsiteY24" fmla="*/ 505351 h 834220"/>
                  <a:gd name="connsiteX25" fmla="*/ 1089438 w 1596690"/>
                  <a:gd name="connsiteY25" fmla="*/ 511894 h 834220"/>
                  <a:gd name="connsiteX26" fmla="*/ 1072894 w 1596690"/>
                  <a:gd name="connsiteY26" fmla="*/ 522319 h 834220"/>
                  <a:gd name="connsiteX27" fmla="*/ 1055668 w 1596690"/>
                  <a:gd name="connsiteY27" fmla="*/ 530344 h 834220"/>
                  <a:gd name="connsiteX28" fmla="*/ 995987 w 1596690"/>
                  <a:gd name="connsiteY28" fmla="*/ 545970 h 834220"/>
                  <a:gd name="connsiteX29" fmla="*/ 948073 w 1596690"/>
                  <a:gd name="connsiteY29" fmla="*/ 549453 h 834220"/>
                  <a:gd name="connsiteX30" fmla="*/ 877474 w 1596690"/>
                  <a:gd name="connsiteY30" fmla="*/ 543805 h 834220"/>
                  <a:gd name="connsiteX31" fmla="*/ 761713 w 1596690"/>
                  <a:gd name="connsiteY31" fmla="*/ 523260 h 834220"/>
                  <a:gd name="connsiteX32" fmla="*/ 681253 w 1596690"/>
                  <a:gd name="connsiteY32" fmla="*/ 509823 h 834220"/>
                  <a:gd name="connsiteX33" fmla="*/ 671157 w 1596690"/>
                  <a:gd name="connsiteY33" fmla="*/ 508434 h 834220"/>
                  <a:gd name="connsiteX34" fmla="*/ 661461 w 1596690"/>
                  <a:gd name="connsiteY34" fmla="*/ 507234 h 834220"/>
                  <a:gd name="connsiteX35" fmla="*/ 657884 w 1596690"/>
                  <a:gd name="connsiteY35" fmla="*/ 507210 h 834220"/>
                  <a:gd name="connsiteX36" fmla="*/ 620372 w 1596690"/>
                  <a:gd name="connsiteY36" fmla="*/ 504763 h 834220"/>
                  <a:gd name="connsiteX37" fmla="*/ 611547 w 1596690"/>
                  <a:gd name="connsiteY37" fmla="*/ 503916 h 834220"/>
                  <a:gd name="connsiteX38" fmla="*/ 607923 w 1596690"/>
                  <a:gd name="connsiteY38" fmla="*/ 504033 h 834220"/>
                  <a:gd name="connsiteX39" fmla="*/ 601969 w 1596690"/>
                  <a:gd name="connsiteY39" fmla="*/ 504881 h 834220"/>
                  <a:gd name="connsiteX40" fmla="*/ 599357 w 1596690"/>
                  <a:gd name="connsiteY40" fmla="*/ 504834 h 834220"/>
                  <a:gd name="connsiteX41" fmla="*/ 627832 w 1596690"/>
                  <a:gd name="connsiteY41" fmla="*/ 509846 h 834220"/>
                  <a:gd name="connsiteX42" fmla="*/ 767079 w 1596690"/>
                  <a:gd name="connsiteY42" fmla="*/ 542863 h 834220"/>
                  <a:gd name="connsiteX43" fmla="*/ 891570 w 1596690"/>
                  <a:gd name="connsiteY43" fmla="*/ 566279 h 834220"/>
                  <a:gd name="connsiteX44" fmla="*/ 956687 w 1596690"/>
                  <a:gd name="connsiteY44" fmla="*/ 568232 h 834220"/>
                  <a:gd name="connsiteX45" fmla="*/ 1059103 w 1596690"/>
                  <a:gd name="connsiteY45" fmla="*/ 539028 h 834220"/>
                  <a:gd name="connsiteX46" fmla="*/ 1080660 w 1596690"/>
                  <a:gd name="connsiteY46" fmla="*/ 521636 h 834220"/>
                  <a:gd name="connsiteX47" fmla="*/ 1085272 w 1596690"/>
                  <a:gd name="connsiteY47" fmla="*/ 518271 h 834220"/>
                  <a:gd name="connsiteX48" fmla="*/ 1160273 w 1596690"/>
                  <a:gd name="connsiteY48" fmla="*/ 477088 h 834220"/>
                  <a:gd name="connsiteX49" fmla="*/ 1212541 w 1596690"/>
                  <a:gd name="connsiteY49" fmla="*/ 433410 h 834220"/>
                  <a:gd name="connsiteX50" fmla="*/ 1270738 w 1596690"/>
                  <a:gd name="connsiteY50" fmla="*/ 362598 h 834220"/>
                  <a:gd name="connsiteX51" fmla="*/ 1369414 w 1596690"/>
                  <a:gd name="connsiteY51" fmla="*/ 202831 h 834220"/>
                  <a:gd name="connsiteX52" fmla="*/ 1449850 w 1596690"/>
                  <a:gd name="connsiteY52" fmla="*/ 79469 h 834220"/>
                  <a:gd name="connsiteX53" fmla="*/ 1508001 w 1596690"/>
                  <a:gd name="connsiteY53" fmla="*/ 17718 h 834220"/>
                  <a:gd name="connsiteX54" fmla="*/ 1511578 w 1596690"/>
                  <a:gd name="connsiteY54" fmla="*/ 11717 h 834220"/>
                  <a:gd name="connsiteX55" fmla="*/ 1514779 w 1596690"/>
                  <a:gd name="connsiteY55" fmla="*/ 6445 h 834220"/>
                  <a:gd name="connsiteX56" fmla="*/ 1515343 w 1596690"/>
                  <a:gd name="connsiteY56" fmla="*/ 7316 h 834220"/>
                  <a:gd name="connsiteX57" fmla="*/ 1515132 w 1596690"/>
                  <a:gd name="connsiteY57" fmla="*/ 7881 h 834220"/>
                  <a:gd name="connsiteX58" fmla="*/ 1519627 w 1596690"/>
                  <a:gd name="connsiteY58" fmla="*/ 11175 h 834220"/>
                  <a:gd name="connsiteX59" fmla="*/ 1546478 w 1596690"/>
                  <a:gd name="connsiteY59" fmla="*/ 585 h 834220"/>
                  <a:gd name="connsiteX60" fmla="*/ 1564505 w 1596690"/>
                  <a:gd name="connsiteY60" fmla="*/ 562 h 834220"/>
                  <a:gd name="connsiteX61" fmla="*/ 1592627 w 1596690"/>
                  <a:gd name="connsiteY61" fmla="*/ 21907 h 834220"/>
                  <a:gd name="connsiteX62" fmla="*/ 1596110 w 1596690"/>
                  <a:gd name="connsiteY62" fmla="*/ 35791 h 834220"/>
                  <a:gd name="connsiteX63" fmla="*/ 1596157 w 1596690"/>
                  <a:gd name="connsiteY63" fmla="*/ 47652 h 834220"/>
                  <a:gd name="connsiteX64" fmla="*/ 1596016 w 1596690"/>
                  <a:gd name="connsiteY64" fmla="*/ 51159 h 834220"/>
                  <a:gd name="connsiteX65" fmla="*/ 1595004 w 1596690"/>
                  <a:gd name="connsiteY65" fmla="*/ 57324 h 834220"/>
                  <a:gd name="connsiteX66" fmla="*/ 1578154 w 1596690"/>
                  <a:gd name="connsiteY66" fmla="*/ 117311 h 834220"/>
                  <a:gd name="connsiteX67" fmla="*/ 1541277 w 1596690"/>
                  <a:gd name="connsiteY67" fmla="*/ 208079 h 834220"/>
                  <a:gd name="connsiteX68" fmla="*/ 1470066 w 1596690"/>
                  <a:gd name="connsiteY68" fmla="*/ 360786 h 834220"/>
                  <a:gd name="connsiteX69" fmla="*/ 1402949 w 1596690"/>
                  <a:gd name="connsiteY69" fmla="*/ 484524 h 834220"/>
                  <a:gd name="connsiteX70" fmla="*/ 1362307 w 1596690"/>
                  <a:gd name="connsiteY70" fmla="*/ 535050 h 834220"/>
                  <a:gd name="connsiteX71" fmla="*/ 1323641 w 1596690"/>
                  <a:gd name="connsiteY71" fmla="*/ 573057 h 834220"/>
                  <a:gd name="connsiteX72" fmla="*/ 1269844 w 1596690"/>
                  <a:gd name="connsiteY72" fmla="*/ 620217 h 834220"/>
                  <a:gd name="connsiteX73" fmla="*/ 1196585 w 1596690"/>
                  <a:gd name="connsiteY73" fmla="*/ 679569 h 834220"/>
                  <a:gd name="connsiteX74" fmla="*/ 1133327 w 1596690"/>
                  <a:gd name="connsiteY74" fmla="*/ 726329 h 834220"/>
                  <a:gd name="connsiteX75" fmla="*/ 1060775 w 1596690"/>
                  <a:gd name="connsiteY75" fmla="*/ 774361 h 834220"/>
                  <a:gd name="connsiteX76" fmla="*/ 949086 w 1596690"/>
                  <a:gd name="connsiteY76" fmla="*/ 824063 h 834220"/>
                  <a:gd name="connsiteX77" fmla="*/ 928729 w 1596690"/>
                  <a:gd name="connsiteY77" fmla="*/ 828722 h 834220"/>
                  <a:gd name="connsiteX78" fmla="*/ 922610 w 1596690"/>
                  <a:gd name="connsiteY78" fmla="*/ 829852 h 834220"/>
                  <a:gd name="connsiteX79" fmla="*/ 922022 w 1596690"/>
                  <a:gd name="connsiteY79" fmla="*/ 829829 h 834220"/>
                  <a:gd name="connsiteX80" fmla="*/ 921457 w 1596690"/>
                  <a:gd name="connsiteY80" fmla="*/ 829923 h 834220"/>
                  <a:gd name="connsiteX81" fmla="*/ 915292 w 1596690"/>
                  <a:gd name="connsiteY81" fmla="*/ 831029 h 834220"/>
                  <a:gd name="connsiteX82" fmla="*/ 912985 w 1596690"/>
                  <a:gd name="connsiteY82" fmla="*/ 831146 h 834220"/>
                  <a:gd name="connsiteX83" fmla="*/ 905596 w 1596690"/>
                  <a:gd name="connsiteY83" fmla="*/ 832229 h 834220"/>
                  <a:gd name="connsiteX84" fmla="*/ 902090 w 1596690"/>
                  <a:gd name="connsiteY84" fmla="*/ 832370 h 834220"/>
                  <a:gd name="connsiteX85" fmla="*/ 888699 w 1596690"/>
                  <a:gd name="connsiteY85" fmla="*/ 833453 h 834220"/>
                  <a:gd name="connsiteX86" fmla="*/ 882721 w 1596690"/>
                  <a:gd name="connsiteY86" fmla="*/ 833617 h 834220"/>
                  <a:gd name="connsiteX87" fmla="*/ 854976 w 1596690"/>
                  <a:gd name="connsiteY87" fmla="*/ 833570 h 834220"/>
                  <a:gd name="connsiteX88" fmla="*/ 849022 w 1596690"/>
                  <a:gd name="connsiteY88" fmla="*/ 833453 h 834220"/>
                  <a:gd name="connsiteX89" fmla="*/ 833231 w 1596690"/>
                  <a:gd name="connsiteY89" fmla="*/ 832417 h 834220"/>
                  <a:gd name="connsiteX90" fmla="*/ 829654 w 1596690"/>
                  <a:gd name="connsiteY90" fmla="*/ 832253 h 834220"/>
                  <a:gd name="connsiteX91" fmla="*/ 818688 w 1596690"/>
                  <a:gd name="connsiteY91" fmla="*/ 831146 h 834220"/>
                  <a:gd name="connsiteX92" fmla="*/ 816357 w 1596690"/>
                  <a:gd name="connsiteY92" fmla="*/ 831052 h 834220"/>
                  <a:gd name="connsiteX93" fmla="*/ 807815 w 1596690"/>
                  <a:gd name="connsiteY93" fmla="*/ 830017 h 834220"/>
                  <a:gd name="connsiteX94" fmla="*/ 805438 w 1596690"/>
                  <a:gd name="connsiteY94" fmla="*/ 829876 h 834220"/>
                  <a:gd name="connsiteX95" fmla="*/ 798143 w 1596690"/>
                  <a:gd name="connsiteY95" fmla="*/ 828840 h 834220"/>
                  <a:gd name="connsiteX96" fmla="*/ 795766 w 1596690"/>
                  <a:gd name="connsiteY96" fmla="*/ 828675 h 834220"/>
                  <a:gd name="connsiteX97" fmla="*/ 789671 w 1596690"/>
                  <a:gd name="connsiteY97" fmla="*/ 827640 h 834220"/>
                  <a:gd name="connsiteX98" fmla="*/ 787294 w 1596690"/>
                  <a:gd name="connsiteY98" fmla="*/ 827475 h 834220"/>
                  <a:gd name="connsiteX99" fmla="*/ 781176 w 1596690"/>
                  <a:gd name="connsiteY99" fmla="*/ 826416 h 834220"/>
                  <a:gd name="connsiteX100" fmla="*/ 765525 w 1596690"/>
                  <a:gd name="connsiteY100" fmla="*/ 823851 h 834220"/>
                  <a:gd name="connsiteX101" fmla="*/ 759360 w 1596690"/>
                  <a:gd name="connsiteY101" fmla="*/ 822674 h 834220"/>
                  <a:gd name="connsiteX102" fmla="*/ 706339 w 1596690"/>
                  <a:gd name="connsiteY102" fmla="*/ 811237 h 834220"/>
                  <a:gd name="connsiteX103" fmla="*/ 520591 w 1596690"/>
                  <a:gd name="connsiteY103" fmla="*/ 754122 h 834220"/>
                  <a:gd name="connsiteX104" fmla="*/ 403301 w 1596690"/>
                  <a:gd name="connsiteY104" fmla="*/ 716021 h 834220"/>
                  <a:gd name="connsiteX105" fmla="*/ 291283 w 1596690"/>
                  <a:gd name="connsiteY105" fmla="*/ 684181 h 834220"/>
                  <a:gd name="connsiteX106" fmla="*/ 281940 w 1596690"/>
                  <a:gd name="connsiteY106" fmla="*/ 682439 h 834220"/>
                  <a:gd name="connsiteX107" fmla="*/ 275845 w 1596690"/>
                  <a:gd name="connsiteY107" fmla="*/ 681404 h 834220"/>
                  <a:gd name="connsiteX108" fmla="*/ 273491 w 1596690"/>
                  <a:gd name="connsiteY108" fmla="*/ 681239 h 834220"/>
                  <a:gd name="connsiteX109" fmla="*/ 267396 w 1596690"/>
                  <a:gd name="connsiteY109" fmla="*/ 680227 h 834220"/>
                  <a:gd name="connsiteX110" fmla="*/ 265019 w 1596690"/>
                  <a:gd name="connsiteY110" fmla="*/ 680039 h 834220"/>
                  <a:gd name="connsiteX111" fmla="*/ 256477 w 1596690"/>
                  <a:gd name="connsiteY111" fmla="*/ 678886 h 834220"/>
                  <a:gd name="connsiteX112" fmla="*/ 255912 w 1596690"/>
                  <a:gd name="connsiteY112" fmla="*/ 678792 h 834220"/>
                  <a:gd name="connsiteX113" fmla="*/ 255347 w 1596690"/>
                  <a:gd name="connsiteY113" fmla="*/ 678815 h 834220"/>
                  <a:gd name="connsiteX114" fmla="*/ 246828 w 1596690"/>
                  <a:gd name="connsiteY114" fmla="*/ 677756 h 834220"/>
                  <a:gd name="connsiteX115" fmla="*/ 244475 w 1596690"/>
                  <a:gd name="connsiteY115" fmla="*/ 677615 h 834220"/>
                  <a:gd name="connsiteX116" fmla="*/ 235932 w 1596690"/>
                  <a:gd name="connsiteY116" fmla="*/ 676532 h 834220"/>
                  <a:gd name="connsiteX117" fmla="*/ 233579 w 1596690"/>
                  <a:gd name="connsiteY117" fmla="*/ 676415 h 834220"/>
                  <a:gd name="connsiteX118" fmla="*/ 223860 w 1596690"/>
                  <a:gd name="connsiteY118" fmla="*/ 675332 h 834220"/>
                  <a:gd name="connsiteX119" fmla="*/ 220329 w 1596690"/>
                  <a:gd name="connsiteY119" fmla="*/ 675168 h 834220"/>
                  <a:gd name="connsiteX120" fmla="*/ 209339 w 1596690"/>
                  <a:gd name="connsiteY120" fmla="*/ 674132 h 834220"/>
                  <a:gd name="connsiteX121" fmla="*/ 205786 w 1596690"/>
                  <a:gd name="connsiteY121" fmla="*/ 673991 h 834220"/>
                  <a:gd name="connsiteX122" fmla="*/ 189995 w 1596690"/>
                  <a:gd name="connsiteY122" fmla="*/ 672932 h 834220"/>
                  <a:gd name="connsiteX123" fmla="*/ 184041 w 1596690"/>
                  <a:gd name="connsiteY123" fmla="*/ 672767 h 834220"/>
                  <a:gd name="connsiteX124" fmla="*/ 169074 w 1596690"/>
                  <a:gd name="connsiteY124" fmla="*/ 672273 h 834220"/>
                  <a:gd name="connsiteX125" fmla="*/ 118478 w 1596690"/>
                  <a:gd name="connsiteY125" fmla="*/ 672767 h 834220"/>
                  <a:gd name="connsiteX126" fmla="*/ 112547 w 1596690"/>
                  <a:gd name="connsiteY126" fmla="*/ 672908 h 834220"/>
                  <a:gd name="connsiteX127" fmla="*/ 99133 w 1596690"/>
                  <a:gd name="connsiteY127" fmla="*/ 673991 h 834220"/>
                  <a:gd name="connsiteX128" fmla="*/ 95603 w 1596690"/>
                  <a:gd name="connsiteY128" fmla="*/ 674156 h 834220"/>
                  <a:gd name="connsiteX129" fmla="*/ 85837 w 1596690"/>
                  <a:gd name="connsiteY129" fmla="*/ 675215 h 834220"/>
                  <a:gd name="connsiteX130" fmla="*/ 83531 w 1596690"/>
                  <a:gd name="connsiteY130" fmla="*/ 675309 h 834220"/>
                  <a:gd name="connsiteX131" fmla="*/ 74964 w 1596690"/>
                  <a:gd name="connsiteY131" fmla="*/ 676438 h 834220"/>
                  <a:gd name="connsiteX132" fmla="*/ 72611 w 1596690"/>
                  <a:gd name="connsiteY132" fmla="*/ 676580 h 834220"/>
                  <a:gd name="connsiteX133" fmla="*/ 65292 w 1596690"/>
                  <a:gd name="connsiteY133" fmla="*/ 677639 h 834220"/>
                  <a:gd name="connsiteX134" fmla="*/ 64727 w 1596690"/>
                  <a:gd name="connsiteY134" fmla="*/ 677615 h 834220"/>
                  <a:gd name="connsiteX135" fmla="*/ 64163 w 1596690"/>
                  <a:gd name="connsiteY135" fmla="*/ 677709 h 834220"/>
                  <a:gd name="connsiteX136" fmla="*/ 57950 w 1596690"/>
                  <a:gd name="connsiteY136" fmla="*/ 678815 h 834220"/>
                  <a:gd name="connsiteX0" fmla="*/ 1625849 w 2634807"/>
                  <a:gd name="connsiteY0" fmla="*/ 503610 h 834220"/>
                  <a:gd name="connsiteX1" fmla="*/ 1625802 w 2634807"/>
                  <a:gd name="connsiteY1" fmla="*/ 503822 h 834220"/>
                  <a:gd name="connsiteX2" fmla="*/ 1626672 w 2634807"/>
                  <a:gd name="connsiteY2" fmla="*/ 503869 h 834220"/>
                  <a:gd name="connsiteX3" fmla="*/ 1625849 w 2634807"/>
                  <a:gd name="connsiteY3" fmla="*/ 503610 h 834220"/>
                  <a:gd name="connsiteX4" fmla="*/ 1534280 w 2634807"/>
                  <a:gd name="connsiteY4" fmla="*/ 223305 h 834220"/>
                  <a:gd name="connsiteX5" fmla="*/ 1534257 w 2634807"/>
                  <a:gd name="connsiteY5" fmla="*/ 223917 h 834220"/>
                  <a:gd name="connsiteX6" fmla="*/ 1535222 w 2634807"/>
                  <a:gd name="connsiteY6" fmla="*/ 223611 h 834220"/>
                  <a:gd name="connsiteX7" fmla="*/ 1534280 w 2634807"/>
                  <a:gd name="connsiteY7" fmla="*/ 223305 h 834220"/>
                  <a:gd name="connsiteX8" fmla="*/ 0 w 2634807"/>
                  <a:gd name="connsiteY8" fmla="*/ 495255 h 834220"/>
                  <a:gd name="connsiteX9" fmla="*/ 1197563 w 2634807"/>
                  <a:gd name="connsiteY9" fmla="*/ 97215 h 834220"/>
                  <a:gd name="connsiteX10" fmla="*/ 1252140 w 2634807"/>
                  <a:gd name="connsiteY10" fmla="*/ 107521 h 834220"/>
                  <a:gd name="connsiteX11" fmla="*/ 1372748 w 2634807"/>
                  <a:gd name="connsiteY11" fmla="*/ 147292 h 834220"/>
                  <a:gd name="connsiteX12" fmla="*/ 1375619 w 2634807"/>
                  <a:gd name="connsiteY12" fmla="*/ 148092 h 834220"/>
                  <a:gd name="connsiteX13" fmla="*/ 1423391 w 2634807"/>
                  <a:gd name="connsiteY13" fmla="*/ 169013 h 834220"/>
                  <a:gd name="connsiteX14" fmla="*/ 1576641 w 2634807"/>
                  <a:gd name="connsiteY14" fmla="*/ 235095 h 834220"/>
                  <a:gd name="connsiteX15" fmla="*/ 1617706 w 2634807"/>
                  <a:gd name="connsiteY15" fmla="*/ 252062 h 834220"/>
                  <a:gd name="connsiteX16" fmla="*/ 1663055 w 2634807"/>
                  <a:gd name="connsiteY16" fmla="*/ 269924 h 834220"/>
                  <a:gd name="connsiteX17" fmla="*/ 1742221 w 2634807"/>
                  <a:gd name="connsiteY17" fmla="*/ 297081 h 834220"/>
                  <a:gd name="connsiteX18" fmla="*/ 1878479 w 2634807"/>
                  <a:gd name="connsiteY18" fmla="*/ 329487 h 834220"/>
                  <a:gd name="connsiteX19" fmla="*/ 1961857 w 2634807"/>
                  <a:gd name="connsiteY19" fmla="*/ 338759 h 834220"/>
                  <a:gd name="connsiteX20" fmla="*/ 2101362 w 2634807"/>
                  <a:gd name="connsiteY20" fmla="*/ 360222 h 834220"/>
                  <a:gd name="connsiteX21" fmla="*/ 2142663 w 2634807"/>
                  <a:gd name="connsiteY21" fmla="*/ 376883 h 834220"/>
                  <a:gd name="connsiteX22" fmla="*/ 2167397 w 2634807"/>
                  <a:gd name="connsiteY22" fmla="*/ 423832 h 834220"/>
                  <a:gd name="connsiteX23" fmla="*/ 2167491 w 2634807"/>
                  <a:gd name="connsiteY23" fmla="*/ 432257 h 834220"/>
                  <a:gd name="connsiteX24" fmla="*/ 2133768 w 2634807"/>
                  <a:gd name="connsiteY24" fmla="*/ 505351 h 834220"/>
                  <a:gd name="connsiteX25" fmla="*/ 2127555 w 2634807"/>
                  <a:gd name="connsiteY25" fmla="*/ 511894 h 834220"/>
                  <a:gd name="connsiteX26" fmla="*/ 2111011 w 2634807"/>
                  <a:gd name="connsiteY26" fmla="*/ 522319 h 834220"/>
                  <a:gd name="connsiteX27" fmla="*/ 2093785 w 2634807"/>
                  <a:gd name="connsiteY27" fmla="*/ 530344 h 834220"/>
                  <a:gd name="connsiteX28" fmla="*/ 2034104 w 2634807"/>
                  <a:gd name="connsiteY28" fmla="*/ 545970 h 834220"/>
                  <a:gd name="connsiteX29" fmla="*/ 1986190 w 2634807"/>
                  <a:gd name="connsiteY29" fmla="*/ 549453 h 834220"/>
                  <a:gd name="connsiteX30" fmla="*/ 1915591 w 2634807"/>
                  <a:gd name="connsiteY30" fmla="*/ 543805 h 834220"/>
                  <a:gd name="connsiteX31" fmla="*/ 1799830 w 2634807"/>
                  <a:gd name="connsiteY31" fmla="*/ 523260 h 834220"/>
                  <a:gd name="connsiteX32" fmla="*/ 1719370 w 2634807"/>
                  <a:gd name="connsiteY32" fmla="*/ 509823 h 834220"/>
                  <a:gd name="connsiteX33" fmla="*/ 1709274 w 2634807"/>
                  <a:gd name="connsiteY33" fmla="*/ 508434 h 834220"/>
                  <a:gd name="connsiteX34" fmla="*/ 1699578 w 2634807"/>
                  <a:gd name="connsiteY34" fmla="*/ 507234 h 834220"/>
                  <a:gd name="connsiteX35" fmla="*/ 1696001 w 2634807"/>
                  <a:gd name="connsiteY35" fmla="*/ 507210 h 834220"/>
                  <a:gd name="connsiteX36" fmla="*/ 1658489 w 2634807"/>
                  <a:gd name="connsiteY36" fmla="*/ 504763 h 834220"/>
                  <a:gd name="connsiteX37" fmla="*/ 1649664 w 2634807"/>
                  <a:gd name="connsiteY37" fmla="*/ 503916 h 834220"/>
                  <a:gd name="connsiteX38" fmla="*/ 1646040 w 2634807"/>
                  <a:gd name="connsiteY38" fmla="*/ 504033 h 834220"/>
                  <a:gd name="connsiteX39" fmla="*/ 1640086 w 2634807"/>
                  <a:gd name="connsiteY39" fmla="*/ 504881 h 834220"/>
                  <a:gd name="connsiteX40" fmla="*/ 1637474 w 2634807"/>
                  <a:gd name="connsiteY40" fmla="*/ 504834 h 834220"/>
                  <a:gd name="connsiteX41" fmla="*/ 1665949 w 2634807"/>
                  <a:gd name="connsiteY41" fmla="*/ 509846 h 834220"/>
                  <a:gd name="connsiteX42" fmla="*/ 1805196 w 2634807"/>
                  <a:gd name="connsiteY42" fmla="*/ 542863 h 834220"/>
                  <a:gd name="connsiteX43" fmla="*/ 1929687 w 2634807"/>
                  <a:gd name="connsiteY43" fmla="*/ 566279 h 834220"/>
                  <a:gd name="connsiteX44" fmla="*/ 1994804 w 2634807"/>
                  <a:gd name="connsiteY44" fmla="*/ 568232 h 834220"/>
                  <a:gd name="connsiteX45" fmla="*/ 2097220 w 2634807"/>
                  <a:gd name="connsiteY45" fmla="*/ 539028 h 834220"/>
                  <a:gd name="connsiteX46" fmla="*/ 2118777 w 2634807"/>
                  <a:gd name="connsiteY46" fmla="*/ 521636 h 834220"/>
                  <a:gd name="connsiteX47" fmla="*/ 2123389 w 2634807"/>
                  <a:gd name="connsiteY47" fmla="*/ 518271 h 834220"/>
                  <a:gd name="connsiteX48" fmla="*/ 2198390 w 2634807"/>
                  <a:gd name="connsiteY48" fmla="*/ 477088 h 834220"/>
                  <a:gd name="connsiteX49" fmla="*/ 2250658 w 2634807"/>
                  <a:gd name="connsiteY49" fmla="*/ 433410 h 834220"/>
                  <a:gd name="connsiteX50" fmla="*/ 2308855 w 2634807"/>
                  <a:gd name="connsiteY50" fmla="*/ 362598 h 834220"/>
                  <a:gd name="connsiteX51" fmla="*/ 2407531 w 2634807"/>
                  <a:gd name="connsiteY51" fmla="*/ 202831 h 834220"/>
                  <a:gd name="connsiteX52" fmla="*/ 2487967 w 2634807"/>
                  <a:gd name="connsiteY52" fmla="*/ 79469 h 834220"/>
                  <a:gd name="connsiteX53" fmla="*/ 2546118 w 2634807"/>
                  <a:gd name="connsiteY53" fmla="*/ 17718 h 834220"/>
                  <a:gd name="connsiteX54" fmla="*/ 2549695 w 2634807"/>
                  <a:gd name="connsiteY54" fmla="*/ 11717 h 834220"/>
                  <a:gd name="connsiteX55" fmla="*/ 2552896 w 2634807"/>
                  <a:gd name="connsiteY55" fmla="*/ 6445 h 834220"/>
                  <a:gd name="connsiteX56" fmla="*/ 2553460 w 2634807"/>
                  <a:gd name="connsiteY56" fmla="*/ 7316 h 834220"/>
                  <a:gd name="connsiteX57" fmla="*/ 2553249 w 2634807"/>
                  <a:gd name="connsiteY57" fmla="*/ 7881 h 834220"/>
                  <a:gd name="connsiteX58" fmla="*/ 2557744 w 2634807"/>
                  <a:gd name="connsiteY58" fmla="*/ 11175 h 834220"/>
                  <a:gd name="connsiteX59" fmla="*/ 2584595 w 2634807"/>
                  <a:gd name="connsiteY59" fmla="*/ 585 h 834220"/>
                  <a:gd name="connsiteX60" fmla="*/ 2602622 w 2634807"/>
                  <a:gd name="connsiteY60" fmla="*/ 562 h 834220"/>
                  <a:gd name="connsiteX61" fmla="*/ 2630744 w 2634807"/>
                  <a:gd name="connsiteY61" fmla="*/ 21907 h 834220"/>
                  <a:gd name="connsiteX62" fmla="*/ 2634227 w 2634807"/>
                  <a:gd name="connsiteY62" fmla="*/ 35791 h 834220"/>
                  <a:gd name="connsiteX63" fmla="*/ 2634274 w 2634807"/>
                  <a:gd name="connsiteY63" fmla="*/ 47652 h 834220"/>
                  <a:gd name="connsiteX64" fmla="*/ 2634133 w 2634807"/>
                  <a:gd name="connsiteY64" fmla="*/ 51159 h 834220"/>
                  <a:gd name="connsiteX65" fmla="*/ 2633121 w 2634807"/>
                  <a:gd name="connsiteY65" fmla="*/ 57324 h 834220"/>
                  <a:gd name="connsiteX66" fmla="*/ 2616271 w 2634807"/>
                  <a:gd name="connsiteY66" fmla="*/ 117311 h 834220"/>
                  <a:gd name="connsiteX67" fmla="*/ 2579394 w 2634807"/>
                  <a:gd name="connsiteY67" fmla="*/ 208079 h 834220"/>
                  <a:gd name="connsiteX68" fmla="*/ 2508183 w 2634807"/>
                  <a:gd name="connsiteY68" fmla="*/ 360786 h 834220"/>
                  <a:gd name="connsiteX69" fmla="*/ 2441066 w 2634807"/>
                  <a:gd name="connsiteY69" fmla="*/ 484524 h 834220"/>
                  <a:gd name="connsiteX70" fmla="*/ 2400424 w 2634807"/>
                  <a:gd name="connsiteY70" fmla="*/ 535050 h 834220"/>
                  <a:gd name="connsiteX71" fmla="*/ 2361758 w 2634807"/>
                  <a:gd name="connsiteY71" fmla="*/ 573057 h 834220"/>
                  <a:gd name="connsiteX72" fmla="*/ 2307961 w 2634807"/>
                  <a:gd name="connsiteY72" fmla="*/ 620217 h 834220"/>
                  <a:gd name="connsiteX73" fmla="*/ 2234702 w 2634807"/>
                  <a:gd name="connsiteY73" fmla="*/ 679569 h 834220"/>
                  <a:gd name="connsiteX74" fmla="*/ 2171444 w 2634807"/>
                  <a:gd name="connsiteY74" fmla="*/ 726329 h 834220"/>
                  <a:gd name="connsiteX75" fmla="*/ 2098892 w 2634807"/>
                  <a:gd name="connsiteY75" fmla="*/ 774361 h 834220"/>
                  <a:gd name="connsiteX76" fmla="*/ 1987203 w 2634807"/>
                  <a:gd name="connsiteY76" fmla="*/ 824063 h 834220"/>
                  <a:gd name="connsiteX77" fmla="*/ 1966846 w 2634807"/>
                  <a:gd name="connsiteY77" fmla="*/ 828722 h 834220"/>
                  <a:gd name="connsiteX78" fmla="*/ 1960727 w 2634807"/>
                  <a:gd name="connsiteY78" fmla="*/ 829852 h 834220"/>
                  <a:gd name="connsiteX79" fmla="*/ 1960139 w 2634807"/>
                  <a:gd name="connsiteY79" fmla="*/ 829829 h 834220"/>
                  <a:gd name="connsiteX80" fmla="*/ 1959574 w 2634807"/>
                  <a:gd name="connsiteY80" fmla="*/ 829923 h 834220"/>
                  <a:gd name="connsiteX81" fmla="*/ 1953409 w 2634807"/>
                  <a:gd name="connsiteY81" fmla="*/ 831029 h 834220"/>
                  <a:gd name="connsiteX82" fmla="*/ 1951102 w 2634807"/>
                  <a:gd name="connsiteY82" fmla="*/ 831146 h 834220"/>
                  <a:gd name="connsiteX83" fmla="*/ 1943713 w 2634807"/>
                  <a:gd name="connsiteY83" fmla="*/ 832229 h 834220"/>
                  <a:gd name="connsiteX84" fmla="*/ 1940207 w 2634807"/>
                  <a:gd name="connsiteY84" fmla="*/ 832370 h 834220"/>
                  <a:gd name="connsiteX85" fmla="*/ 1926816 w 2634807"/>
                  <a:gd name="connsiteY85" fmla="*/ 833453 h 834220"/>
                  <a:gd name="connsiteX86" fmla="*/ 1920838 w 2634807"/>
                  <a:gd name="connsiteY86" fmla="*/ 833617 h 834220"/>
                  <a:gd name="connsiteX87" fmla="*/ 1893093 w 2634807"/>
                  <a:gd name="connsiteY87" fmla="*/ 833570 h 834220"/>
                  <a:gd name="connsiteX88" fmla="*/ 1887139 w 2634807"/>
                  <a:gd name="connsiteY88" fmla="*/ 833453 h 834220"/>
                  <a:gd name="connsiteX89" fmla="*/ 1871348 w 2634807"/>
                  <a:gd name="connsiteY89" fmla="*/ 832417 h 834220"/>
                  <a:gd name="connsiteX90" fmla="*/ 1867771 w 2634807"/>
                  <a:gd name="connsiteY90" fmla="*/ 832253 h 834220"/>
                  <a:gd name="connsiteX91" fmla="*/ 1856805 w 2634807"/>
                  <a:gd name="connsiteY91" fmla="*/ 831146 h 834220"/>
                  <a:gd name="connsiteX92" fmla="*/ 1854474 w 2634807"/>
                  <a:gd name="connsiteY92" fmla="*/ 831052 h 834220"/>
                  <a:gd name="connsiteX93" fmla="*/ 1845932 w 2634807"/>
                  <a:gd name="connsiteY93" fmla="*/ 830017 h 834220"/>
                  <a:gd name="connsiteX94" fmla="*/ 1843555 w 2634807"/>
                  <a:gd name="connsiteY94" fmla="*/ 829876 h 834220"/>
                  <a:gd name="connsiteX95" fmla="*/ 1836260 w 2634807"/>
                  <a:gd name="connsiteY95" fmla="*/ 828840 h 834220"/>
                  <a:gd name="connsiteX96" fmla="*/ 1833883 w 2634807"/>
                  <a:gd name="connsiteY96" fmla="*/ 828675 h 834220"/>
                  <a:gd name="connsiteX97" fmla="*/ 1827788 w 2634807"/>
                  <a:gd name="connsiteY97" fmla="*/ 827640 h 834220"/>
                  <a:gd name="connsiteX98" fmla="*/ 1825411 w 2634807"/>
                  <a:gd name="connsiteY98" fmla="*/ 827475 h 834220"/>
                  <a:gd name="connsiteX99" fmla="*/ 1819293 w 2634807"/>
                  <a:gd name="connsiteY99" fmla="*/ 826416 h 834220"/>
                  <a:gd name="connsiteX100" fmla="*/ 1803642 w 2634807"/>
                  <a:gd name="connsiteY100" fmla="*/ 823851 h 834220"/>
                  <a:gd name="connsiteX101" fmla="*/ 1797477 w 2634807"/>
                  <a:gd name="connsiteY101" fmla="*/ 822674 h 834220"/>
                  <a:gd name="connsiteX102" fmla="*/ 1744456 w 2634807"/>
                  <a:gd name="connsiteY102" fmla="*/ 811237 h 834220"/>
                  <a:gd name="connsiteX103" fmla="*/ 1558708 w 2634807"/>
                  <a:gd name="connsiteY103" fmla="*/ 754122 h 834220"/>
                  <a:gd name="connsiteX104" fmla="*/ 1441418 w 2634807"/>
                  <a:gd name="connsiteY104" fmla="*/ 716021 h 834220"/>
                  <a:gd name="connsiteX105" fmla="*/ 1329400 w 2634807"/>
                  <a:gd name="connsiteY105" fmla="*/ 684181 h 834220"/>
                  <a:gd name="connsiteX106" fmla="*/ 1320057 w 2634807"/>
                  <a:gd name="connsiteY106" fmla="*/ 682439 h 834220"/>
                  <a:gd name="connsiteX107" fmla="*/ 1313962 w 2634807"/>
                  <a:gd name="connsiteY107" fmla="*/ 681404 h 834220"/>
                  <a:gd name="connsiteX108" fmla="*/ 1311608 w 2634807"/>
                  <a:gd name="connsiteY108" fmla="*/ 681239 h 834220"/>
                  <a:gd name="connsiteX109" fmla="*/ 1305513 w 2634807"/>
                  <a:gd name="connsiteY109" fmla="*/ 680227 h 834220"/>
                  <a:gd name="connsiteX110" fmla="*/ 1303136 w 2634807"/>
                  <a:gd name="connsiteY110" fmla="*/ 680039 h 834220"/>
                  <a:gd name="connsiteX111" fmla="*/ 1294594 w 2634807"/>
                  <a:gd name="connsiteY111" fmla="*/ 678886 h 834220"/>
                  <a:gd name="connsiteX112" fmla="*/ 1294029 w 2634807"/>
                  <a:gd name="connsiteY112" fmla="*/ 678792 h 834220"/>
                  <a:gd name="connsiteX113" fmla="*/ 1293464 w 2634807"/>
                  <a:gd name="connsiteY113" fmla="*/ 678815 h 834220"/>
                  <a:gd name="connsiteX114" fmla="*/ 1284945 w 2634807"/>
                  <a:gd name="connsiteY114" fmla="*/ 677756 h 834220"/>
                  <a:gd name="connsiteX115" fmla="*/ 1282592 w 2634807"/>
                  <a:gd name="connsiteY115" fmla="*/ 677615 h 834220"/>
                  <a:gd name="connsiteX116" fmla="*/ 1274049 w 2634807"/>
                  <a:gd name="connsiteY116" fmla="*/ 676532 h 834220"/>
                  <a:gd name="connsiteX117" fmla="*/ 1271696 w 2634807"/>
                  <a:gd name="connsiteY117" fmla="*/ 676415 h 834220"/>
                  <a:gd name="connsiteX118" fmla="*/ 1261977 w 2634807"/>
                  <a:gd name="connsiteY118" fmla="*/ 675332 h 834220"/>
                  <a:gd name="connsiteX119" fmla="*/ 1258446 w 2634807"/>
                  <a:gd name="connsiteY119" fmla="*/ 675168 h 834220"/>
                  <a:gd name="connsiteX120" fmla="*/ 1247456 w 2634807"/>
                  <a:gd name="connsiteY120" fmla="*/ 674132 h 834220"/>
                  <a:gd name="connsiteX121" fmla="*/ 1243903 w 2634807"/>
                  <a:gd name="connsiteY121" fmla="*/ 673991 h 834220"/>
                  <a:gd name="connsiteX122" fmla="*/ 1228112 w 2634807"/>
                  <a:gd name="connsiteY122" fmla="*/ 672932 h 834220"/>
                  <a:gd name="connsiteX123" fmla="*/ 1222158 w 2634807"/>
                  <a:gd name="connsiteY123" fmla="*/ 672767 h 834220"/>
                  <a:gd name="connsiteX124" fmla="*/ 1207191 w 2634807"/>
                  <a:gd name="connsiteY124" fmla="*/ 672273 h 834220"/>
                  <a:gd name="connsiteX125" fmla="*/ 1156595 w 2634807"/>
                  <a:gd name="connsiteY125" fmla="*/ 672767 h 834220"/>
                  <a:gd name="connsiteX126" fmla="*/ 1150664 w 2634807"/>
                  <a:gd name="connsiteY126" fmla="*/ 672908 h 834220"/>
                  <a:gd name="connsiteX127" fmla="*/ 1137250 w 2634807"/>
                  <a:gd name="connsiteY127" fmla="*/ 673991 h 834220"/>
                  <a:gd name="connsiteX128" fmla="*/ 1133720 w 2634807"/>
                  <a:gd name="connsiteY128" fmla="*/ 674156 h 834220"/>
                  <a:gd name="connsiteX129" fmla="*/ 1123954 w 2634807"/>
                  <a:gd name="connsiteY129" fmla="*/ 675215 h 834220"/>
                  <a:gd name="connsiteX130" fmla="*/ 1121648 w 2634807"/>
                  <a:gd name="connsiteY130" fmla="*/ 675309 h 834220"/>
                  <a:gd name="connsiteX131" fmla="*/ 1113081 w 2634807"/>
                  <a:gd name="connsiteY131" fmla="*/ 676438 h 834220"/>
                  <a:gd name="connsiteX132" fmla="*/ 1110728 w 2634807"/>
                  <a:gd name="connsiteY132" fmla="*/ 676580 h 834220"/>
                  <a:gd name="connsiteX133" fmla="*/ 1103409 w 2634807"/>
                  <a:gd name="connsiteY133" fmla="*/ 677639 h 834220"/>
                  <a:gd name="connsiteX134" fmla="*/ 1102844 w 2634807"/>
                  <a:gd name="connsiteY134" fmla="*/ 677615 h 834220"/>
                  <a:gd name="connsiteX135" fmla="*/ 1102280 w 2634807"/>
                  <a:gd name="connsiteY135" fmla="*/ 677709 h 834220"/>
                  <a:gd name="connsiteX136" fmla="*/ 1096067 w 2634807"/>
                  <a:gd name="connsiteY136" fmla="*/ 678815 h 834220"/>
                  <a:gd name="connsiteX137" fmla="*/ 0 w 2634807"/>
                  <a:gd name="connsiteY137" fmla="*/ 495255 h 834220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52140 w 2634807"/>
                  <a:gd name="connsiteY10" fmla="*/ 313823 h 1040522"/>
                  <a:gd name="connsiteX11" fmla="*/ 1372748 w 2634807"/>
                  <a:gd name="connsiteY11" fmla="*/ 353594 h 1040522"/>
                  <a:gd name="connsiteX12" fmla="*/ 1375619 w 2634807"/>
                  <a:gd name="connsiteY12" fmla="*/ 354394 h 1040522"/>
                  <a:gd name="connsiteX13" fmla="*/ 1423391 w 2634807"/>
                  <a:gd name="connsiteY13" fmla="*/ 375315 h 1040522"/>
                  <a:gd name="connsiteX14" fmla="*/ 1576641 w 2634807"/>
                  <a:gd name="connsiteY14" fmla="*/ 441397 h 1040522"/>
                  <a:gd name="connsiteX15" fmla="*/ 1617706 w 2634807"/>
                  <a:gd name="connsiteY15" fmla="*/ 458364 h 1040522"/>
                  <a:gd name="connsiteX16" fmla="*/ 1663055 w 2634807"/>
                  <a:gd name="connsiteY16" fmla="*/ 476226 h 1040522"/>
                  <a:gd name="connsiteX17" fmla="*/ 1742221 w 2634807"/>
                  <a:gd name="connsiteY17" fmla="*/ 503383 h 1040522"/>
                  <a:gd name="connsiteX18" fmla="*/ 1878479 w 2634807"/>
                  <a:gd name="connsiteY18" fmla="*/ 535789 h 1040522"/>
                  <a:gd name="connsiteX19" fmla="*/ 1961857 w 2634807"/>
                  <a:gd name="connsiteY19" fmla="*/ 545061 h 1040522"/>
                  <a:gd name="connsiteX20" fmla="*/ 2101362 w 2634807"/>
                  <a:gd name="connsiteY20" fmla="*/ 566524 h 1040522"/>
                  <a:gd name="connsiteX21" fmla="*/ 2142663 w 2634807"/>
                  <a:gd name="connsiteY21" fmla="*/ 583185 h 1040522"/>
                  <a:gd name="connsiteX22" fmla="*/ 2167397 w 2634807"/>
                  <a:gd name="connsiteY22" fmla="*/ 630134 h 1040522"/>
                  <a:gd name="connsiteX23" fmla="*/ 2167491 w 2634807"/>
                  <a:gd name="connsiteY23" fmla="*/ 638559 h 1040522"/>
                  <a:gd name="connsiteX24" fmla="*/ 2133768 w 2634807"/>
                  <a:gd name="connsiteY24" fmla="*/ 711653 h 1040522"/>
                  <a:gd name="connsiteX25" fmla="*/ 2127555 w 2634807"/>
                  <a:gd name="connsiteY25" fmla="*/ 718196 h 1040522"/>
                  <a:gd name="connsiteX26" fmla="*/ 2111011 w 2634807"/>
                  <a:gd name="connsiteY26" fmla="*/ 728621 h 1040522"/>
                  <a:gd name="connsiteX27" fmla="*/ 2093785 w 2634807"/>
                  <a:gd name="connsiteY27" fmla="*/ 736646 h 1040522"/>
                  <a:gd name="connsiteX28" fmla="*/ 2034104 w 2634807"/>
                  <a:gd name="connsiteY28" fmla="*/ 752272 h 1040522"/>
                  <a:gd name="connsiteX29" fmla="*/ 1986190 w 2634807"/>
                  <a:gd name="connsiteY29" fmla="*/ 755755 h 1040522"/>
                  <a:gd name="connsiteX30" fmla="*/ 1915591 w 2634807"/>
                  <a:gd name="connsiteY30" fmla="*/ 750107 h 1040522"/>
                  <a:gd name="connsiteX31" fmla="*/ 1799830 w 2634807"/>
                  <a:gd name="connsiteY31" fmla="*/ 729562 h 1040522"/>
                  <a:gd name="connsiteX32" fmla="*/ 1719370 w 2634807"/>
                  <a:gd name="connsiteY32" fmla="*/ 716125 h 1040522"/>
                  <a:gd name="connsiteX33" fmla="*/ 1709274 w 2634807"/>
                  <a:gd name="connsiteY33" fmla="*/ 714736 h 1040522"/>
                  <a:gd name="connsiteX34" fmla="*/ 1699578 w 2634807"/>
                  <a:gd name="connsiteY34" fmla="*/ 713536 h 1040522"/>
                  <a:gd name="connsiteX35" fmla="*/ 1696001 w 2634807"/>
                  <a:gd name="connsiteY35" fmla="*/ 713512 h 1040522"/>
                  <a:gd name="connsiteX36" fmla="*/ 1658489 w 2634807"/>
                  <a:gd name="connsiteY36" fmla="*/ 711065 h 1040522"/>
                  <a:gd name="connsiteX37" fmla="*/ 1649664 w 2634807"/>
                  <a:gd name="connsiteY37" fmla="*/ 710218 h 1040522"/>
                  <a:gd name="connsiteX38" fmla="*/ 1646040 w 2634807"/>
                  <a:gd name="connsiteY38" fmla="*/ 710335 h 1040522"/>
                  <a:gd name="connsiteX39" fmla="*/ 1640086 w 2634807"/>
                  <a:gd name="connsiteY39" fmla="*/ 711183 h 1040522"/>
                  <a:gd name="connsiteX40" fmla="*/ 1637474 w 2634807"/>
                  <a:gd name="connsiteY40" fmla="*/ 711136 h 1040522"/>
                  <a:gd name="connsiteX41" fmla="*/ 1665949 w 2634807"/>
                  <a:gd name="connsiteY41" fmla="*/ 716148 h 1040522"/>
                  <a:gd name="connsiteX42" fmla="*/ 1805196 w 2634807"/>
                  <a:gd name="connsiteY42" fmla="*/ 749165 h 1040522"/>
                  <a:gd name="connsiteX43" fmla="*/ 1929687 w 2634807"/>
                  <a:gd name="connsiteY43" fmla="*/ 772581 h 1040522"/>
                  <a:gd name="connsiteX44" fmla="*/ 1994804 w 2634807"/>
                  <a:gd name="connsiteY44" fmla="*/ 774534 h 1040522"/>
                  <a:gd name="connsiteX45" fmla="*/ 2097220 w 2634807"/>
                  <a:gd name="connsiteY45" fmla="*/ 745330 h 1040522"/>
                  <a:gd name="connsiteX46" fmla="*/ 2118777 w 2634807"/>
                  <a:gd name="connsiteY46" fmla="*/ 727938 h 1040522"/>
                  <a:gd name="connsiteX47" fmla="*/ 2123389 w 2634807"/>
                  <a:gd name="connsiteY47" fmla="*/ 724573 h 1040522"/>
                  <a:gd name="connsiteX48" fmla="*/ 2198390 w 2634807"/>
                  <a:gd name="connsiteY48" fmla="*/ 683390 h 1040522"/>
                  <a:gd name="connsiteX49" fmla="*/ 2250658 w 2634807"/>
                  <a:gd name="connsiteY49" fmla="*/ 639712 h 1040522"/>
                  <a:gd name="connsiteX50" fmla="*/ 2308855 w 2634807"/>
                  <a:gd name="connsiteY50" fmla="*/ 568900 h 1040522"/>
                  <a:gd name="connsiteX51" fmla="*/ 2407531 w 2634807"/>
                  <a:gd name="connsiteY51" fmla="*/ 409133 h 1040522"/>
                  <a:gd name="connsiteX52" fmla="*/ 2487967 w 2634807"/>
                  <a:gd name="connsiteY52" fmla="*/ 285771 h 1040522"/>
                  <a:gd name="connsiteX53" fmla="*/ 2546118 w 2634807"/>
                  <a:gd name="connsiteY53" fmla="*/ 224020 h 1040522"/>
                  <a:gd name="connsiteX54" fmla="*/ 2549695 w 2634807"/>
                  <a:gd name="connsiteY54" fmla="*/ 218019 h 1040522"/>
                  <a:gd name="connsiteX55" fmla="*/ 2552896 w 2634807"/>
                  <a:gd name="connsiteY55" fmla="*/ 212747 h 1040522"/>
                  <a:gd name="connsiteX56" fmla="*/ 2553460 w 2634807"/>
                  <a:gd name="connsiteY56" fmla="*/ 213618 h 1040522"/>
                  <a:gd name="connsiteX57" fmla="*/ 2553249 w 2634807"/>
                  <a:gd name="connsiteY57" fmla="*/ 214183 h 1040522"/>
                  <a:gd name="connsiteX58" fmla="*/ 2557744 w 2634807"/>
                  <a:gd name="connsiteY58" fmla="*/ 217477 h 1040522"/>
                  <a:gd name="connsiteX59" fmla="*/ 2584595 w 2634807"/>
                  <a:gd name="connsiteY59" fmla="*/ 206887 h 1040522"/>
                  <a:gd name="connsiteX60" fmla="*/ 2602622 w 2634807"/>
                  <a:gd name="connsiteY60" fmla="*/ 206864 h 1040522"/>
                  <a:gd name="connsiteX61" fmla="*/ 2630744 w 2634807"/>
                  <a:gd name="connsiteY61" fmla="*/ 228209 h 1040522"/>
                  <a:gd name="connsiteX62" fmla="*/ 2634227 w 2634807"/>
                  <a:gd name="connsiteY62" fmla="*/ 242093 h 1040522"/>
                  <a:gd name="connsiteX63" fmla="*/ 2634274 w 2634807"/>
                  <a:gd name="connsiteY63" fmla="*/ 253954 h 1040522"/>
                  <a:gd name="connsiteX64" fmla="*/ 2634133 w 2634807"/>
                  <a:gd name="connsiteY64" fmla="*/ 257461 h 1040522"/>
                  <a:gd name="connsiteX65" fmla="*/ 2633121 w 2634807"/>
                  <a:gd name="connsiteY65" fmla="*/ 263626 h 1040522"/>
                  <a:gd name="connsiteX66" fmla="*/ 2616271 w 2634807"/>
                  <a:gd name="connsiteY66" fmla="*/ 323613 h 1040522"/>
                  <a:gd name="connsiteX67" fmla="*/ 2579394 w 2634807"/>
                  <a:gd name="connsiteY67" fmla="*/ 414381 h 1040522"/>
                  <a:gd name="connsiteX68" fmla="*/ 2508183 w 2634807"/>
                  <a:gd name="connsiteY68" fmla="*/ 567088 h 1040522"/>
                  <a:gd name="connsiteX69" fmla="*/ 2441066 w 2634807"/>
                  <a:gd name="connsiteY69" fmla="*/ 690826 h 1040522"/>
                  <a:gd name="connsiteX70" fmla="*/ 2400424 w 2634807"/>
                  <a:gd name="connsiteY70" fmla="*/ 741352 h 1040522"/>
                  <a:gd name="connsiteX71" fmla="*/ 2361758 w 2634807"/>
                  <a:gd name="connsiteY71" fmla="*/ 779359 h 1040522"/>
                  <a:gd name="connsiteX72" fmla="*/ 2307961 w 2634807"/>
                  <a:gd name="connsiteY72" fmla="*/ 826519 h 1040522"/>
                  <a:gd name="connsiteX73" fmla="*/ 2234702 w 2634807"/>
                  <a:gd name="connsiteY73" fmla="*/ 885871 h 1040522"/>
                  <a:gd name="connsiteX74" fmla="*/ 2171444 w 2634807"/>
                  <a:gd name="connsiteY74" fmla="*/ 932631 h 1040522"/>
                  <a:gd name="connsiteX75" fmla="*/ 2098892 w 2634807"/>
                  <a:gd name="connsiteY75" fmla="*/ 980663 h 1040522"/>
                  <a:gd name="connsiteX76" fmla="*/ 1987203 w 2634807"/>
                  <a:gd name="connsiteY76" fmla="*/ 1030365 h 1040522"/>
                  <a:gd name="connsiteX77" fmla="*/ 1966846 w 2634807"/>
                  <a:gd name="connsiteY77" fmla="*/ 1035024 h 1040522"/>
                  <a:gd name="connsiteX78" fmla="*/ 1960727 w 2634807"/>
                  <a:gd name="connsiteY78" fmla="*/ 1036154 h 1040522"/>
                  <a:gd name="connsiteX79" fmla="*/ 1960139 w 2634807"/>
                  <a:gd name="connsiteY79" fmla="*/ 1036131 h 1040522"/>
                  <a:gd name="connsiteX80" fmla="*/ 1959574 w 2634807"/>
                  <a:gd name="connsiteY80" fmla="*/ 1036225 h 1040522"/>
                  <a:gd name="connsiteX81" fmla="*/ 1953409 w 2634807"/>
                  <a:gd name="connsiteY81" fmla="*/ 1037331 h 1040522"/>
                  <a:gd name="connsiteX82" fmla="*/ 1951102 w 2634807"/>
                  <a:gd name="connsiteY82" fmla="*/ 1037448 h 1040522"/>
                  <a:gd name="connsiteX83" fmla="*/ 1943713 w 2634807"/>
                  <a:gd name="connsiteY83" fmla="*/ 1038531 h 1040522"/>
                  <a:gd name="connsiteX84" fmla="*/ 1940207 w 2634807"/>
                  <a:gd name="connsiteY84" fmla="*/ 1038672 h 1040522"/>
                  <a:gd name="connsiteX85" fmla="*/ 1926816 w 2634807"/>
                  <a:gd name="connsiteY85" fmla="*/ 1039755 h 1040522"/>
                  <a:gd name="connsiteX86" fmla="*/ 1920838 w 2634807"/>
                  <a:gd name="connsiteY86" fmla="*/ 1039919 h 1040522"/>
                  <a:gd name="connsiteX87" fmla="*/ 1893093 w 2634807"/>
                  <a:gd name="connsiteY87" fmla="*/ 1039872 h 1040522"/>
                  <a:gd name="connsiteX88" fmla="*/ 1887139 w 2634807"/>
                  <a:gd name="connsiteY88" fmla="*/ 1039755 h 1040522"/>
                  <a:gd name="connsiteX89" fmla="*/ 1871348 w 2634807"/>
                  <a:gd name="connsiteY89" fmla="*/ 1038719 h 1040522"/>
                  <a:gd name="connsiteX90" fmla="*/ 1867771 w 2634807"/>
                  <a:gd name="connsiteY90" fmla="*/ 1038555 h 1040522"/>
                  <a:gd name="connsiteX91" fmla="*/ 1856805 w 2634807"/>
                  <a:gd name="connsiteY91" fmla="*/ 1037448 h 1040522"/>
                  <a:gd name="connsiteX92" fmla="*/ 1854474 w 2634807"/>
                  <a:gd name="connsiteY92" fmla="*/ 1037354 h 1040522"/>
                  <a:gd name="connsiteX93" fmla="*/ 1845932 w 2634807"/>
                  <a:gd name="connsiteY93" fmla="*/ 1036319 h 1040522"/>
                  <a:gd name="connsiteX94" fmla="*/ 1843555 w 2634807"/>
                  <a:gd name="connsiteY94" fmla="*/ 1036178 h 1040522"/>
                  <a:gd name="connsiteX95" fmla="*/ 1836260 w 2634807"/>
                  <a:gd name="connsiteY95" fmla="*/ 1035142 h 1040522"/>
                  <a:gd name="connsiteX96" fmla="*/ 1833883 w 2634807"/>
                  <a:gd name="connsiteY96" fmla="*/ 1034977 h 1040522"/>
                  <a:gd name="connsiteX97" fmla="*/ 1827788 w 2634807"/>
                  <a:gd name="connsiteY97" fmla="*/ 1033942 h 1040522"/>
                  <a:gd name="connsiteX98" fmla="*/ 1825411 w 2634807"/>
                  <a:gd name="connsiteY98" fmla="*/ 1033777 h 1040522"/>
                  <a:gd name="connsiteX99" fmla="*/ 1819293 w 2634807"/>
                  <a:gd name="connsiteY99" fmla="*/ 1032718 h 1040522"/>
                  <a:gd name="connsiteX100" fmla="*/ 1803642 w 2634807"/>
                  <a:gd name="connsiteY100" fmla="*/ 1030153 h 1040522"/>
                  <a:gd name="connsiteX101" fmla="*/ 1797477 w 2634807"/>
                  <a:gd name="connsiteY101" fmla="*/ 1028976 h 1040522"/>
                  <a:gd name="connsiteX102" fmla="*/ 1744456 w 2634807"/>
                  <a:gd name="connsiteY102" fmla="*/ 1017539 h 1040522"/>
                  <a:gd name="connsiteX103" fmla="*/ 1558708 w 2634807"/>
                  <a:gd name="connsiteY103" fmla="*/ 960424 h 1040522"/>
                  <a:gd name="connsiteX104" fmla="*/ 1441418 w 2634807"/>
                  <a:gd name="connsiteY104" fmla="*/ 922323 h 1040522"/>
                  <a:gd name="connsiteX105" fmla="*/ 1329400 w 2634807"/>
                  <a:gd name="connsiteY105" fmla="*/ 890483 h 1040522"/>
                  <a:gd name="connsiteX106" fmla="*/ 1320057 w 2634807"/>
                  <a:gd name="connsiteY106" fmla="*/ 888741 h 1040522"/>
                  <a:gd name="connsiteX107" fmla="*/ 1313962 w 2634807"/>
                  <a:gd name="connsiteY107" fmla="*/ 887706 h 1040522"/>
                  <a:gd name="connsiteX108" fmla="*/ 1311608 w 2634807"/>
                  <a:gd name="connsiteY108" fmla="*/ 887541 h 1040522"/>
                  <a:gd name="connsiteX109" fmla="*/ 1305513 w 2634807"/>
                  <a:gd name="connsiteY109" fmla="*/ 886529 h 1040522"/>
                  <a:gd name="connsiteX110" fmla="*/ 1303136 w 2634807"/>
                  <a:gd name="connsiteY110" fmla="*/ 886341 h 1040522"/>
                  <a:gd name="connsiteX111" fmla="*/ 1294594 w 2634807"/>
                  <a:gd name="connsiteY111" fmla="*/ 885188 h 1040522"/>
                  <a:gd name="connsiteX112" fmla="*/ 1294029 w 2634807"/>
                  <a:gd name="connsiteY112" fmla="*/ 885094 h 1040522"/>
                  <a:gd name="connsiteX113" fmla="*/ 1293464 w 2634807"/>
                  <a:gd name="connsiteY113" fmla="*/ 885117 h 1040522"/>
                  <a:gd name="connsiteX114" fmla="*/ 1284945 w 2634807"/>
                  <a:gd name="connsiteY114" fmla="*/ 884058 h 1040522"/>
                  <a:gd name="connsiteX115" fmla="*/ 1282592 w 2634807"/>
                  <a:gd name="connsiteY115" fmla="*/ 883917 h 1040522"/>
                  <a:gd name="connsiteX116" fmla="*/ 1274049 w 2634807"/>
                  <a:gd name="connsiteY116" fmla="*/ 882834 h 1040522"/>
                  <a:gd name="connsiteX117" fmla="*/ 1271696 w 2634807"/>
                  <a:gd name="connsiteY117" fmla="*/ 882717 h 1040522"/>
                  <a:gd name="connsiteX118" fmla="*/ 1261977 w 2634807"/>
                  <a:gd name="connsiteY118" fmla="*/ 881634 h 1040522"/>
                  <a:gd name="connsiteX119" fmla="*/ 1258446 w 2634807"/>
                  <a:gd name="connsiteY119" fmla="*/ 881470 h 1040522"/>
                  <a:gd name="connsiteX120" fmla="*/ 1247456 w 2634807"/>
                  <a:gd name="connsiteY120" fmla="*/ 880434 h 1040522"/>
                  <a:gd name="connsiteX121" fmla="*/ 1243903 w 2634807"/>
                  <a:gd name="connsiteY121" fmla="*/ 880293 h 1040522"/>
                  <a:gd name="connsiteX122" fmla="*/ 1228112 w 2634807"/>
                  <a:gd name="connsiteY122" fmla="*/ 879234 h 1040522"/>
                  <a:gd name="connsiteX123" fmla="*/ 1222158 w 2634807"/>
                  <a:gd name="connsiteY123" fmla="*/ 879069 h 1040522"/>
                  <a:gd name="connsiteX124" fmla="*/ 1207191 w 2634807"/>
                  <a:gd name="connsiteY124" fmla="*/ 878575 h 1040522"/>
                  <a:gd name="connsiteX125" fmla="*/ 1156595 w 2634807"/>
                  <a:gd name="connsiteY125" fmla="*/ 879069 h 1040522"/>
                  <a:gd name="connsiteX126" fmla="*/ 1150664 w 2634807"/>
                  <a:gd name="connsiteY126" fmla="*/ 879210 h 1040522"/>
                  <a:gd name="connsiteX127" fmla="*/ 1137250 w 2634807"/>
                  <a:gd name="connsiteY127" fmla="*/ 880293 h 1040522"/>
                  <a:gd name="connsiteX128" fmla="*/ 1133720 w 2634807"/>
                  <a:gd name="connsiteY128" fmla="*/ 880458 h 1040522"/>
                  <a:gd name="connsiteX129" fmla="*/ 1123954 w 2634807"/>
                  <a:gd name="connsiteY129" fmla="*/ 881517 h 1040522"/>
                  <a:gd name="connsiteX130" fmla="*/ 1121648 w 2634807"/>
                  <a:gd name="connsiteY130" fmla="*/ 881611 h 1040522"/>
                  <a:gd name="connsiteX131" fmla="*/ 1113081 w 2634807"/>
                  <a:gd name="connsiteY131" fmla="*/ 882740 h 1040522"/>
                  <a:gd name="connsiteX132" fmla="*/ 1110728 w 2634807"/>
                  <a:gd name="connsiteY132" fmla="*/ 882882 h 1040522"/>
                  <a:gd name="connsiteX133" fmla="*/ 1103409 w 2634807"/>
                  <a:gd name="connsiteY133" fmla="*/ 883941 h 1040522"/>
                  <a:gd name="connsiteX134" fmla="*/ 1102844 w 2634807"/>
                  <a:gd name="connsiteY134" fmla="*/ 883917 h 1040522"/>
                  <a:gd name="connsiteX135" fmla="*/ 1102280 w 2634807"/>
                  <a:gd name="connsiteY135" fmla="*/ 884011 h 1040522"/>
                  <a:gd name="connsiteX136" fmla="*/ 1096067 w 2634807"/>
                  <a:gd name="connsiteY136" fmla="*/ 885117 h 1040522"/>
                  <a:gd name="connsiteX137" fmla="*/ 0 w 2634807"/>
                  <a:gd name="connsiteY13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52140 w 2634807"/>
                  <a:gd name="connsiteY10" fmla="*/ 313823 h 1040522"/>
                  <a:gd name="connsiteX11" fmla="*/ 1372748 w 2634807"/>
                  <a:gd name="connsiteY11" fmla="*/ 353594 h 1040522"/>
                  <a:gd name="connsiteX12" fmla="*/ 1375619 w 2634807"/>
                  <a:gd name="connsiteY12" fmla="*/ 354394 h 1040522"/>
                  <a:gd name="connsiteX13" fmla="*/ 1423391 w 2634807"/>
                  <a:gd name="connsiteY13" fmla="*/ 375315 h 1040522"/>
                  <a:gd name="connsiteX14" fmla="*/ 1576641 w 2634807"/>
                  <a:gd name="connsiteY14" fmla="*/ 441397 h 1040522"/>
                  <a:gd name="connsiteX15" fmla="*/ 1617706 w 2634807"/>
                  <a:gd name="connsiteY15" fmla="*/ 458364 h 1040522"/>
                  <a:gd name="connsiteX16" fmla="*/ 1663055 w 2634807"/>
                  <a:gd name="connsiteY16" fmla="*/ 476226 h 1040522"/>
                  <a:gd name="connsiteX17" fmla="*/ 1742221 w 2634807"/>
                  <a:gd name="connsiteY17" fmla="*/ 503383 h 1040522"/>
                  <a:gd name="connsiteX18" fmla="*/ 1878479 w 2634807"/>
                  <a:gd name="connsiteY18" fmla="*/ 535789 h 1040522"/>
                  <a:gd name="connsiteX19" fmla="*/ 1961857 w 2634807"/>
                  <a:gd name="connsiteY19" fmla="*/ 545061 h 1040522"/>
                  <a:gd name="connsiteX20" fmla="*/ 2101362 w 2634807"/>
                  <a:gd name="connsiteY20" fmla="*/ 566524 h 1040522"/>
                  <a:gd name="connsiteX21" fmla="*/ 2142663 w 2634807"/>
                  <a:gd name="connsiteY21" fmla="*/ 583185 h 1040522"/>
                  <a:gd name="connsiteX22" fmla="*/ 2167397 w 2634807"/>
                  <a:gd name="connsiteY22" fmla="*/ 630134 h 1040522"/>
                  <a:gd name="connsiteX23" fmla="*/ 2167491 w 2634807"/>
                  <a:gd name="connsiteY23" fmla="*/ 638559 h 1040522"/>
                  <a:gd name="connsiteX24" fmla="*/ 2133768 w 2634807"/>
                  <a:gd name="connsiteY24" fmla="*/ 711653 h 1040522"/>
                  <a:gd name="connsiteX25" fmla="*/ 2127555 w 2634807"/>
                  <a:gd name="connsiteY25" fmla="*/ 718196 h 1040522"/>
                  <a:gd name="connsiteX26" fmla="*/ 2111011 w 2634807"/>
                  <a:gd name="connsiteY26" fmla="*/ 728621 h 1040522"/>
                  <a:gd name="connsiteX27" fmla="*/ 2093785 w 2634807"/>
                  <a:gd name="connsiteY27" fmla="*/ 736646 h 1040522"/>
                  <a:gd name="connsiteX28" fmla="*/ 2034104 w 2634807"/>
                  <a:gd name="connsiteY28" fmla="*/ 752272 h 1040522"/>
                  <a:gd name="connsiteX29" fmla="*/ 1986190 w 2634807"/>
                  <a:gd name="connsiteY29" fmla="*/ 755755 h 1040522"/>
                  <a:gd name="connsiteX30" fmla="*/ 1915591 w 2634807"/>
                  <a:gd name="connsiteY30" fmla="*/ 750107 h 1040522"/>
                  <a:gd name="connsiteX31" fmla="*/ 1799830 w 2634807"/>
                  <a:gd name="connsiteY31" fmla="*/ 729562 h 1040522"/>
                  <a:gd name="connsiteX32" fmla="*/ 1719370 w 2634807"/>
                  <a:gd name="connsiteY32" fmla="*/ 716125 h 1040522"/>
                  <a:gd name="connsiteX33" fmla="*/ 1709274 w 2634807"/>
                  <a:gd name="connsiteY33" fmla="*/ 714736 h 1040522"/>
                  <a:gd name="connsiteX34" fmla="*/ 1699578 w 2634807"/>
                  <a:gd name="connsiteY34" fmla="*/ 713536 h 1040522"/>
                  <a:gd name="connsiteX35" fmla="*/ 1696001 w 2634807"/>
                  <a:gd name="connsiteY35" fmla="*/ 713512 h 1040522"/>
                  <a:gd name="connsiteX36" fmla="*/ 1658489 w 2634807"/>
                  <a:gd name="connsiteY36" fmla="*/ 711065 h 1040522"/>
                  <a:gd name="connsiteX37" fmla="*/ 1649664 w 2634807"/>
                  <a:gd name="connsiteY37" fmla="*/ 710218 h 1040522"/>
                  <a:gd name="connsiteX38" fmla="*/ 1646040 w 2634807"/>
                  <a:gd name="connsiteY38" fmla="*/ 710335 h 1040522"/>
                  <a:gd name="connsiteX39" fmla="*/ 1640086 w 2634807"/>
                  <a:gd name="connsiteY39" fmla="*/ 711183 h 1040522"/>
                  <a:gd name="connsiteX40" fmla="*/ 1637474 w 2634807"/>
                  <a:gd name="connsiteY40" fmla="*/ 711136 h 1040522"/>
                  <a:gd name="connsiteX41" fmla="*/ 1665949 w 2634807"/>
                  <a:gd name="connsiteY41" fmla="*/ 716148 h 1040522"/>
                  <a:gd name="connsiteX42" fmla="*/ 1805196 w 2634807"/>
                  <a:gd name="connsiteY42" fmla="*/ 749165 h 1040522"/>
                  <a:gd name="connsiteX43" fmla="*/ 1929687 w 2634807"/>
                  <a:gd name="connsiteY43" fmla="*/ 772581 h 1040522"/>
                  <a:gd name="connsiteX44" fmla="*/ 1994804 w 2634807"/>
                  <a:gd name="connsiteY44" fmla="*/ 774534 h 1040522"/>
                  <a:gd name="connsiteX45" fmla="*/ 2097220 w 2634807"/>
                  <a:gd name="connsiteY45" fmla="*/ 745330 h 1040522"/>
                  <a:gd name="connsiteX46" fmla="*/ 2118777 w 2634807"/>
                  <a:gd name="connsiteY46" fmla="*/ 727938 h 1040522"/>
                  <a:gd name="connsiteX47" fmla="*/ 2123389 w 2634807"/>
                  <a:gd name="connsiteY47" fmla="*/ 724573 h 1040522"/>
                  <a:gd name="connsiteX48" fmla="*/ 2198390 w 2634807"/>
                  <a:gd name="connsiteY48" fmla="*/ 683390 h 1040522"/>
                  <a:gd name="connsiteX49" fmla="*/ 2250658 w 2634807"/>
                  <a:gd name="connsiteY49" fmla="*/ 639712 h 1040522"/>
                  <a:gd name="connsiteX50" fmla="*/ 2308855 w 2634807"/>
                  <a:gd name="connsiteY50" fmla="*/ 568900 h 1040522"/>
                  <a:gd name="connsiteX51" fmla="*/ 2407531 w 2634807"/>
                  <a:gd name="connsiteY51" fmla="*/ 409133 h 1040522"/>
                  <a:gd name="connsiteX52" fmla="*/ 2487967 w 2634807"/>
                  <a:gd name="connsiteY52" fmla="*/ 285771 h 1040522"/>
                  <a:gd name="connsiteX53" fmla="*/ 2546118 w 2634807"/>
                  <a:gd name="connsiteY53" fmla="*/ 224020 h 1040522"/>
                  <a:gd name="connsiteX54" fmla="*/ 2549695 w 2634807"/>
                  <a:gd name="connsiteY54" fmla="*/ 218019 h 1040522"/>
                  <a:gd name="connsiteX55" fmla="*/ 2552896 w 2634807"/>
                  <a:gd name="connsiteY55" fmla="*/ 212747 h 1040522"/>
                  <a:gd name="connsiteX56" fmla="*/ 2553460 w 2634807"/>
                  <a:gd name="connsiteY56" fmla="*/ 213618 h 1040522"/>
                  <a:gd name="connsiteX57" fmla="*/ 2553249 w 2634807"/>
                  <a:gd name="connsiteY57" fmla="*/ 214183 h 1040522"/>
                  <a:gd name="connsiteX58" fmla="*/ 2557744 w 2634807"/>
                  <a:gd name="connsiteY58" fmla="*/ 217477 h 1040522"/>
                  <a:gd name="connsiteX59" fmla="*/ 2584595 w 2634807"/>
                  <a:gd name="connsiteY59" fmla="*/ 206887 h 1040522"/>
                  <a:gd name="connsiteX60" fmla="*/ 2602622 w 2634807"/>
                  <a:gd name="connsiteY60" fmla="*/ 206864 h 1040522"/>
                  <a:gd name="connsiteX61" fmla="*/ 2630744 w 2634807"/>
                  <a:gd name="connsiteY61" fmla="*/ 228209 h 1040522"/>
                  <a:gd name="connsiteX62" fmla="*/ 2634227 w 2634807"/>
                  <a:gd name="connsiteY62" fmla="*/ 242093 h 1040522"/>
                  <a:gd name="connsiteX63" fmla="*/ 2634274 w 2634807"/>
                  <a:gd name="connsiteY63" fmla="*/ 253954 h 1040522"/>
                  <a:gd name="connsiteX64" fmla="*/ 2634133 w 2634807"/>
                  <a:gd name="connsiteY64" fmla="*/ 257461 h 1040522"/>
                  <a:gd name="connsiteX65" fmla="*/ 2633121 w 2634807"/>
                  <a:gd name="connsiteY65" fmla="*/ 263626 h 1040522"/>
                  <a:gd name="connsiteX66" fmla="*/ 2616271 w 2634807"/>
                  <a:gd name="connsiteY66" fmla="*/ 323613 h 1040522"/>
                  <a:gd name="connsiteX67" fmla="*/ 2579394 w 2634807"/>
                  <a:gd name="connsiteY67" fmla="*/ 414381 h 1040522"/>
                  <a:gd name="connsiteX68" fmla="*/ 2508183 w 2634807"/>
                  <a:gd name="connsiteY68" fmla="*/ 567088 h 1040522"/>
                  <a:gd name="connsiteX69" fmla="*/ 2441066 w 2634807"/>
                  <a:gd name="connsiteY69" fmla="*/ 690826 h 1040522"/>
                  <a:gd name="connsiteX70" fmla="*/ 2400424 w 2634807"/>
                  <a:gd name="connsiteY70" fmla="*/ 741352 h 1040522"/>
                  <a:gd name="connsiteX71" fmla="*/ 2361758 w 2634807"/>
                  <a:gd name="connsiteY71" fmla="*/ 779359 h 1040522"/>
                  <a:gd name="connsiteX72" fmla="*/ 2307961 w 2634807"/>
                  <a:gd name="connsiteY72" fmla="*/ 826519 h 1040522"/>
                  <a:gd name="connsiteX73" fmla="*/ 2234702 w 2634807"/>
                  <a:gd name="connsiteY73" fmla="*/ 885871 h 1040522"/>
                  <a:gd name="connsiteX74" fmla="*/ 2171444 w 2634807"/>
                  <a:gd name="connsiteY74" fmla="*/ 932631 h 1040522"/>
                  <a:gd name="connsiteX75" fmla="*/ 2098892 w 2634807"/>
                  <a:gd name="connsiteY75" fmla="*/ 980663 h 1040522"/>
                  <a:gd name="connsiteX76" fmla="*/ 1987203 w 2634807"/>
                  <a:gd name="connsiteY76" fmla="*/ 1030365 h 1040522"/>
                  <a:gd name="connsiteX77" fmla="*/ 1966846 w 2634807"/>
                  <a:gd name="connsiteY77" fmla="*/ 1035024 h 1040522"/>
                  <a:gd name="connsiteX78" fmla="*/ 1960727 w 2634807"/>
                  <a:gd name="connsiteY78" fmla="*/ 1036154 h 1040522"/>
                  <a:gd name="connsiteX79" fmla="*/ 1960139 w 2634807"/>
                  <a:gd name="connsiteY79" fmla="*/ 1036131 h 1040522"/>
                  <a:gd name="connsiteX80" fmla="*/ 1959574 w 2634807"/>
                  <a:gd name="connsiteY80" fmla="*/ 1036225 h 1040522"/>
                  <a:gd name="connsiteX81" fmla="*/ 1953409 w 2634807"/>
                  <a:gd name="connsiteY81" fmla="*/ 1037331 h 1040522"/>
                  <a:gd name="connsiteX82" fmla="*/ 1951102 w 2634807"/>
                  <a:gd name="connsiteY82" fmla="*/ 1037448 h 1040522"/>
                  <a:gd name="connsiteX83" fmla="*/ 1943713 w 2634807"/>
                  <a:gd name="connsiteY83" fmla="*/ 1038531 h 1040522"/>
                  <a:gd name="connsiteX84" fmla="*/ 1940207 w 2634807"/>
                  <a:gd name="connsiteY84" fmla="*/ 1038672 h 1040522"/>
                  <a:gd name="connsiteX85" fmla="*/ 1926816 w 2634807"/>
                  <a:gd name="connsiteY85" fmla="*/ 1039755 h 1040522"/>
                  <a:gd name="connsiteX86" fmla="*/ 1920838 w 2634807"/>
                  <a:gd name="connsiteY86" fmla="*/ 1039919 h 1040522"/>
                  <a:gd name="connsiteX87" fmla="*/ 1893093 w 2634807"/>
                  <a:gd name="connsiteY87" fmla="*/ 1039872 h 1040522"/>
                  <a:gd name="connsiteX88" fmla="*/ 1887139 w 2634807"/>
                  <a:gd name="connsiteY88" fmla="*/ 1039755 h 1040522"/>
                  <a:gd name="connsiteX89" fmla="*/ 1871348 w 2634807"/>
                  <a:gd name="connsiteY89" fmla="*/ 1038719 h 1040522"/>
                  <a:gd name="connsiteX90" fmla="*/ 1867771 w 2634807"/>
                  <a:gd name="connsiteY90" fmla="*/ 1038555 h 1040522"/>
                  <a:gd name="connsiteX91" fmla="*/ 1856805 w 2634807"/>
                  <a:gd name="connsiteY91" fmla="*/ 1037448 h 1040522"/>
                  <a:gd name="connsiteX92" fmla="*/ 1854474 w 2634807"/>
                  <a:gd name="connsiteY92" fmla="*/ 1037354 h 1040522"/>
                  <a:gd name="connsiteX93" fmla="*/ 1845932 w 2634807"/>
                  <a:gd name="connsiteY93" fmla="*/ 1036319 h 1040522"/>
                  <a:gd name="connsiteX94" fmla="*/ 1843555 w 2634807"/>
                  <a:gd name="connsiteY94" fmla="*/ 1036178 h 1040522"/>
                  <a:gd name="connsiteX95" fmla="*/ 1836260 w 2634807"/>
                  <a:gd name="connsiteY95" fmla="*/ 1035142 h 1040522"/>
                  <a:gd name="connsiteX96" fmla="*/ 1833883 w 2634807"/>
                  <a:gd name="connsiteY96" fmla="*/ 1034977 h 1040522"/>
                  <a:gd name="connsiteX97" fmla="*/ 1827788 w 2634807"/>
                  <a:gd name="connsiteY97" fmla="*/ 1033942 h 1040522"/>
                  <a:gd name="connsiteX98" fmla="*/ 1825411 w 2634807"/>
                  <a:gd name="connsiteY98" fmla="*/ 1033777 h 1040522"/>
                  <a:gd name="connsiteX99" fmla="*/ 1819293 w 2634807"/>
                  <a:gd name="connsiteY99" fmla="*/ 1032718 h 1040522"/>
                  <a:gd name="connsiteX100" fmla="*/ 1803642 w 2634807"/>
                  <a:gd name="connsiteY100" fmla="*/ 1030153 h 1040522"/>
                  <a:gd name="connsiteX101" fmla="*/ 1797477 w 2634807"/>
                  <a:gd name="connsiteY101" fmla="*/ 1028976 h 1040522"/>
                  <a:gd name="connsiteX102" fmla="*/ 1744456 w 2634807"/>
                  <a:gd name="connsiteY102" fmla="*/ 1017539 h 1040522"/>
                  <a:gd name="connsiteX103" fmla="*/ 1558708 w 2634807"/>
                  <a:gd name="connsiteY103" fmla="*/ 960424 h 1040522"/>
                  <a:gd name="connsiteX104" fmla="*/ 1441418 w 2634807"/>
                  <a:gd name="connsiteY104" fmla="*/ 922323 h 1040522"/>
                  <a:gd name="connsiteX105" fmla="*/ 1329400 w 2634807"/>
                  <a:gd name="connsiteY105" fmla="*/ 890483 h 1040522"/>
                  <a:gd name="connsiteX106" fmla="*/ 1320057 w 2634807"/>
                  <a:gd name="connsiteY106" fmla="*/ 888741 h 1040522"/>
                  <a:gd name="connsiteX107" fmla="*/ 1313962 w 2634807"/>
                  <a:gd name="connsiteY107" fmla="*/ 887706 h 1040522"/>
                  <a:gd name="connsiteX108" fmla="*/ 1311608 w 2634807"/>
                  <a:gd name="connsiteY108" fmla="*/ 887541 h 1040522"/>
                  <a:gd name="connsiteX109" fmla="*/ 1305513 w 2634807"/>
                  <a:gd name="connsiteY109" fmla="*/ 886529 h 1040522"/>
                  <a:gd name="connsiteX110" fmla="*/ 1303136 w 2634807"/>
                  <a:gd name="connsiteY110" fmla="*/ 886341 h 1040522"/>
                  <a:gd name="connsiteX111" fmla="*/ 1294594 w 2634807"/>
                  <a:gd name="connsiteY111" fmla="*/ 885188 h 1040522"/>
                  <a:gd name="connsiteX112" fmla="*/ 1294029 w 2634807"/>
                  <a:gd name="connsiteY112" fmla="*/ 885094 h 1040522"/>
                  <a:gd name="connsiteX113" fmla="*/ 1293464 w 2634807"/>
                  <a:gd name="connsiteY113" fmla="*/ 885117 h 1040522"/>
                  <a:gd name="connsiteX114" fmla="*/ 1284945 w 2634807"/>
                  <a:gd name="connsiteY114" fmla="*/ 884058 h 1040522"/>
                  <a:gd name="connsiteX115" fmla="*/ 1282592 w 2634807"/>
                  <a:gd name="connsiteY115" fmla="*/ 883917 h 1040522"/>
                  <a:gd name="connsiteX116" fmla="*/ 1274049 w 2634807"/>
                  <a:gd name="connsiteY116" fmla="*/ 882834 h 1040522"/>
                  <a:gd name="connsiteX117" fmla="*/ 1271696 w 2634807"/>
                  <a:gd name="connsiteY117" fmla="*/ 882717 h 1040522"/>
                  <a:gd name="connsiteX118" fmla="*/ 1261977 w 2634807"/>
                  <a:gd name="connsiteY118" fmla="*/ 881634 h 1040522"/>
                  <a:gd name="connsiteX119" fmla="*/ 1258446 w 2634807"/>
                  <a:gd name="connsiteY119" fmla="*/ 881470 h 1040522"/>
                  <a:gd name="connsiteX120" fmla="*/ 1247456 w 2634807"/>
                  <a:gd name="connsiteY120" fmla="*/ 880434 h 1040522"/>
                  <a:gd name="connsiteX121" fmla="*/ 1243903 w 2634807"/>
                  <a:gd name="connsiteY121" fmla="*/ 880293 h 1040522"/>
                  <a:gd name="connsiteX122" fmla="*/ 1228112 w 2634807"/>
                  <a:gd name="connsiteY122" fmla="*/ 879234 h 1040522"/>
                  <a:gd name="connsiteX123" fmla="*/ 1222158 w 2634807"/>
                  <a:gd name="connsiteY123" fmla="*/ 879069 h 1040522"/>
                  <a:gd name="connsiteX124" fmla="*/ 1207191 w 2634807"/>
                  <a:gd name="connsiteY124" fmla="*/ 878575 h 1040522"/>
                  <a:gd name="connsiteX125" fmla="*/ 1156595 w 2634807"/>
                  <a:gd name="connsiteY125" fmla="*/ 879069 h 1040522"/>
                  <a:gd name="connsiteX126" fmla="*/ 1150664 w 2634807"/>
                  <a:gd name="connsiteY126" fmla="*/ 879210 h 1040522"/>
                  <a:gd name="connsiteX127" fmla="*/ 1137250 w 2634807"/>
                  <a:gd name="connsiteY127" fmla="*/ 880293 h 1040522"/>
                  <a:gd name="connsiteX128" fmla="*/ 1133720 w 2634807"/>
                  <a:gd name="connsiteY128" fmla="*/ 880458 h 1040522"/>
                  <a:gd name="connsiteX129" fmla="*/ 1123954 w 2634807"/>
                  <a:gd name="connsiteY129" fmla="*/ 881517 h 1040522"/>
                  <a:gd name="connsiteX130" fmla="*/ 1121648 w 2634807"/>
                  <a:gd name="connsiteY130" fmla="*/ 881611 h 1040522"/>
                  <a:gd name="connsiteX131" fmla="*/ 1113081 w 2634807"/>
                  <a:gd name="connsiteY131" fmla="*/ 882740 h 1040522"/>
                  <a:gd name="connsiteX132" fmla="*/ 1110728 w 2634807"/>
                  <a:gd name="connsiteY132" fmla="*/ 882882 h 1040522"/>
                  <a:gd name="connsiteX133" fmla="*/ 1103409 w 2634807"/>
                  <a:gd name="connsiteY133" fmla="*/ 883941 h 1040522"/>
                  <a:gd name="connsiteX134" fmla="*/ 1102844 w 2634807"/>
                  <a:gd name="connsiteY134" fmla="*/ 883917 h 1040522"/>
                  <a:gd name="connsiteX135" fmla="*/ 1102280 w 2634807"/>
                  <a:gd name="connsiteY135" fmla="*/ 884011 h 1040522"/>
                  <a:gd name="connsiteX136" fmla="*/ 1096067 w 2634807"/>
                  <a:gd name="connsiteY136" fmla="*/ 885117 h 1040522"/>
                  <a:gd name="connsiteX137" fmla="*/ 0 w 2634807"/>
                  <a:gd name="connsiteY13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372748 w 2634807"/>
                  <a:gd name="connsiteY11" fmla="*/ 353594 h 1040522"/>
                  <a:gd name="connsiteX12" fmla="*/ 1375619 w 2634807"/>
                  <a:gd name="connsiteY12" fmla="*/ 354394 h 1040522"/>
                  <a:gd name="connsiteX13" fmla="*/ 1423391 w 2634807"/>
                  <a:gd name="connsiteY13" fmla="*/ 375315 h 1040522"/>
                  <a:gd name="connsiteX14" fmla="*/ 1576641 w 2634807"/>
                  <a:gd name="connsiteY14" fmla="*/ 441397 h 1040522"/>
                  <a:gd name="connsiteX15" fmla="*/ 1617706 w 2634807"/>
                  <a:gd name="connsiteY15" fmla="*/ 458364 h 1040522"/>
                  <a:gd name="connsiteX16" fmla="*/ 1663055 w 2634807"/>
                  <a:gd name="connsiteY16" fmla="*/ 476226 h 1040522"/>
                  <a:gd name="connsiteX17" fmla="*/ 1742221 w 2634807"/>
                  <a:gd name="connsiteY17" fmla="*/ 503383 h 1040522"/>
                  <a:gd name="connsiteX18" fmla="*/ 1878479 w 2634807"/>
                  <a:gd name="connsiteY18" fmla="*/ 535789 h 1040522"/>
                  <a:gd name="connsiteX19" fmla="*/ 1961857 w 2634807"/>
                  <a:gd name="connsiteY19" fmla="*/ 545061 h 1040522"/>
                  <a:gd name="connsiteX20" fmla="*/ 2101362 w 2634807"/>
                  <a:gd name="connsiteY20" fmla="*/ 566524 h 1040522"/>
                  <a:gd name="connsiteX21" fmla="*/ 2142663 w 2634807"/>
                  <a:gd name="connsiteY21" fmla="*/ 583185 h 1040522"/>
                  <a:gd name="connsiteX22" fmla="*/ 2167397 w 2634807"/>
                  <a:gd name="connsiteY22" fmla="*/ 630134 h 1040522"/>
                  <a:gd name="connsiteX23" fmla="*/ 2167491 w 2634807"/>
                  <a:gd name="connsiteY23" fmla="*/ 638559 h 1040522"/>
                  <a:gd name="connsiteX24" fmla="*/ 2133768 w 2634807"/>
                  <a:gd name="connsiteY24" fmla="*/ 711653 h 1040522"/>
                  <a:gd name="connsiteX25" fmla="*/ 2127555 w 2634807"/>
                  <a:gd name="connsiteY25" fmla="*/ 718196 h 1040522"/>
                  <a:gd name="connsiteX26" fmla="*/ 2111011 w 2634807"/>
                  <a:gd name="connsiteY26" fmla="*/ 728621 h 1040522"/>
                  <a:gd name="connsiteX27" fmla="*/ 2093785 w 2634807"/>
                  <a:gd name="connsiteY27" fmla="*/ 736646 h 1040522"/>
                  <a:gd name="connsiteX28" fmla="*/ 2034104 w 2634807"/>
                  <a:gd name="connsiteY28" fmla="*/ 752272 h 1040522"/>
                  <a:gd name="connsiteX29" fmla="*/ 1986190 w 2634807"/>
                  <a:gd name="connsiteY29" fmla="*/ 755755 h 1040522"/>
                  <a:gd name="connsiteX30" fmla="*/ 1915591 w 2634807"/>
                  <a:gd name="connsiteY30" fmla="*/ 750107 h 1040522"/>
                  <a:gd name="connsiteX31" fmla="*/ 1799830 w 2634807"/>
                  <a:gd name="connsiteY31" fmla="*/ 729562 h 1040522"/>
                  <a:gd name="connsiteX32" fmla="*/ 1719370 w 2634807"/>
                  <a:gd name="connsiteY32" fmla="*/ 716125 h 1040522"/>
                  <a:gd name="connsiteX33" fmla="*/ 1709274 w 2634807"/>
                  <a:gd name="connsiteY33" fmla="*/ 714736 h 1040522"/>
                  <a:gd name="connsiteX34" fmla="*/ 1699578 w 2634807"/>
                  <a:gd name="connsiteY34" fmla="*/ 713536 h 1040522"/>
                  <a:gd name="connsiteX35" fmla="*/ 1696001 w 2634807"/>
                  <a:gd name="connsiteY35" fmla="*/ 713512 h 1040522"/>
                  <a:gd name="connsiteX36" fmla="*/ 1658489 w 2634807"/>
                  <a:gd name="connsiteY36" fmla="*/ 711065 h 1040522"/>
                  <a:gd name="connsiteX37" fmla="*/ 1649664 w 2634807"/>
                  <a:gd name="connsiteY37" fmla="*/ 710218 h 1040522"/>
                  <a:gd name="connsiteX38" fmla="*/ 1646040 w 2634807"/>
                  <a:gd name="connsiteY38" fmla="*/ 710335 h 1040522"/>
                  <a:gd name="connsiteX39" fmla="*/ 1640086 w 2634807"/>
                  <a:gd name="connsiteY39" fmla="*/ 711183 h 1040522"/>
                  <a:gd name="connsiteX40" fmla="*/ 1637474 w 2634807"/>
                  <a:gd name="connsiteY40" fmla="*/ 711136 h 1040522"/>
                  <a:gd name="connsiteX41" fmla="*/ 1665949 w 2634807"/>
                  <a:gd name="connsiteY41" fmla="*/ 716148 h 1040522"/>
                  <a:gd name="connsiteX42" fmla="*/ 1805196 w 2634807"/>
                  <a:gd name="connsiteY42" fmla="*/ 749165 h 1040522"/>
                  <a:gd name="connsiteX43" fmla="*/ 1929687 w 2634807"/>
                  <a:gd name="connsiteY43" fmla="*/ 772581 h 1040522"/>
                  <a:gd name="connsiteX44" fmla="*/ 1994804 w 2634807"/>
                  <a:gd name="connsiteY44" fmla="*/ 774534 h 1040522"/>
                  <a:gd name="connsiteX45" fmla="*/ 2097220 w 2634807"/>
                  <a:gd name="connsiteY45" fmla="*/ 745330 h 1040522"/>
                  <a:gd name="connsiteX46" fmla="*/ 2118777 w 2634807"/>
                  <a:gd name="connsiteY46" fmla="*/ 727938 h 1040522"/>
                  <a:gd name="connsiteX47" fmla="*/ 2123389 w 2634807"/>
                  <a:gd name="connsiteY47" fmla="*/ 724573 h 1040522"/>
                  <a:gd name="connsiteX48" fmla="*/ 2198390 w 2634807"/>
                  <a:gd name="connsiteY48" fmla="*/ 683390 h 1040522"/>
                  <a:gd name="connsiteX49" fmla="*/ 2250658 w 2634807"/>
                  <a:gd name="connsiteY49" fmla="*/ 639712 h 1040522"/>
                  <a:gd name="connsiteX50" fmla="*/ 2308855 w 2634807"/>
                  <a:gd name="connsiteY50" fmla="*/ 568900 h 1040522"/>
                  <a:gd name="connsiteX51" fmla="*/ 2407531 w 2634807"/>
                  <a:gd name="connsiteY51" fmla="*/ 409133 h 1040522"/>
                  <a:gd name="connsiteX52" fmla="*/ 2487967 w 2634807"/>
                  <a:gd name="connsiteY52" fmla="*/ 285771 h 1040522"/>
                  <a:gd name="connsiteX53" fmla="*/ 2546118 w 2634807"/>
                  <a:gd name="connsiteY53" fmla="*/ 224020 h 1040522"/>
                  <a:gd name="connsiteX54" fmla="*/ 2549695 w 2634807"/>
                  <a:gd name="connsiteY54" fmla="*/ 218019 h 1040522"/>
                  <a:gd name="connsiteX55" fmla="*/ 2552896 w 2634807"/>
                  <a:gd name="connsiteY55" fmla="*/ 212747 h 1040522"/>
                  <a:gd name="connsiteX56" fmla="*/ 2553460 w 2634807"/>
                  <a:gd name="connsiteY56" fmla="*/ 213618 h 1040522"/>
                  <a:gd name="connsiteX57" fmla="*/ 2553249 w 2634807"/>
                  <a:gd name="connsiteY57" fmla="*/ 214183 h 1040522"/>
                  <a:gd name="connsiteX58" fmla="*/ 2557744 w 2634807"/>
                  <a:gd name="connsiteY58" fmla="*/ 217477 h 1040522"/>
                  <a:gd name="connsiteX59" fmla="*/ 2584595 w 2634807"/>
                  <a:gd name="connsiteY59" fmla="*/ 206887 h 1040522"/>
                  <a:gd name="connsiteX60" fmla="*/ 2602622 w 2634807"/>
                  <a:gd name="connsiteY60" fmla="*/ 206864 h 1040522"/>
                  <a:gd name="connsiteX61" fmla="*/ 2630744 w 2634807"/>
                  <a:gd name="connsiteY61" fmla="*/ 228209 h 1040522"/>
                  <a:gd name="connsiteX62" fmla="*/ 2634227 w 2634807"/>
                  <a:gd name="connsiteY62" fmla="*/ 242093 h 1040522"/>
                  <a:gd name="connsiteX63" fmla="*/ 2634274 w 2634807"/>
                  <a:gd name="connsiteY63" fmla="*/ 253954 h 1040522"/>
                  <a:gd name="connsiteX64" fmla="*/ 2634133 w 2634807"/>
                  <a:gd name="connsiteY64" fmla="*/ 257461 h 1040522"/>
                  <a:gd name="connsiteX65" fmla="*/ 2633121 w 2634807"/>
                  <a:gd name="connsiteY65" fmla="*/ 263626 h 1040522"/>
                  <a:gd name="connsiteX66" fmla="*/ 2616271 w 2634807"/>
                  <a:gd name="connsiteY66" fmla="*/ 323613 h 1040522"/>
                  <a:gd name="connsiteX67" fmla="*/ 2579394 w 2634807"/>
                  <a:gd name="connsiteY67" fmla="*/ 414381 h 1040522"/>
                  <a:gd name="connsiteX68" fmla="*/ 2508183 w 2634807"/>
                  <a:gd name="connsiteY68" fmla="*/ 567088 h 1040522"/>
                  <a:gd name="connsiteX69" fmla="*/ 2441066 w 2634807"/>
                  <a:gd name="connsiteY69" fmla="*/ 690826 h 1040522"/>
                  <a:gd name="connsiteX70" fmla="*/ 2400424 w 2634807"/>
                  <a:gd name="connsiteY70" fmla="*/ 741352 h 1040522"/>
                  <a:gd name="connsiteX71" fmla="*/ 2361758 w 2634807"/>
                  <a:gd name="connsiteY71" fmla="*/ 779359 h 1040522"/>
                  <a:gd name="connsiteX72" fmla="*/ 2307961 w 2634807"/>
                  <a:gd name="connsiteY72" fmla="*/ 826519 h 1040522"/>
                  <a:gd name="connsiteX73" fmla="*/ 2234702 w 2634807"/>
                  <a:gd name="connsiteY73" fmla="*/ 885871 h 1040522"/>
                  <a:gd name="connsiteX74" fmla="*/ 2171444 w 2634807"/>
                  <a:gd name="connsiteY74" fmla="*/ 932631 h 1040522"/>
                  <a:gd name="connsiteX75" fmla="*/ 2098892 w 2634807"/>
                  <a:gd name="connsiteY75" fmla="*/ 980663 h 1040522"/>
                  <a:gd name="connsiteX76" fmla="*/ 1987203 w 2634807"/>
                  <a:gd name="connsiteY76" fmla="*/ 1030365 h 1040522"/>
                  <a:gd name="connsiteX77" fmla="*/ 1966846 w 2634807"/>
                  <a:gd name="connsiteY77" fmla="*/ 1035024 h 1040522"/>
                  <a:gd name="connsiteX78" fmla="*/ 1960727 w 2634807"/>
                  <a:gd name="connsiteY78" fmla="*/ 1036154 h 1040522"/>
                  <a:gd name="connsiteX79" fmla="*/ 1960139 w 2634807"/>
                  <a:gd name="connsiteY79" fmla="*/ 1036131 h 1040522"/>
                  <a:gd name="connsiteX80" fmla="*/ 1959574 w 2634807"/>
                  <a:gd name="connsiteY80" fmla="*/ 1036225 h 1040522"/>
                  <a:gd name="connsiteX81" fmla="*/ 1953409 w 2634807"/>
                  <a:gd name="connsiteY81" fmla="*/ 1037331 h 1040522"/>
                  <a:gd name="connsiteX82" fmla="*/ 1951102 w 2634807"/>
                  <a:gd name="connsiteY82" fmla="*/ 1037448 h 1040522"/>
                  <a:gd name="connsiteX83" fmla="*/ 1943713 w 2634807"/>
                  <a:gd name="connsiteY83" fmla="*/ 1038531 h 1040522"/>
                  <a:gd name="connsiteX84" fmla="*/ 1940207 w 2634807"/>
                  <a:gd name="connsiteY84" fmla="*/ 1038672 h 1040522"/>
                  <a:gd name="connsiteX85" fmla="*/ 1926816 w 2634807"/>
                  <a:gd name="connsiteY85" fmla="*/ 1039755 h 1040522"/>
                  <a:gd name="connsiteX86" fmla="*/ 1920838 w 2634807"/>
                  <a:gd name="connsiteY86" fmla="*/ 1039919 h 1040522"/>
                  <a:gd name="connsiteX87" fmla="*/ 1893093 w 2634807"/>
                  <a:gd name="connsiteY87" fmla="*/ 1039872 h 1040522"/>
                  <a:gd name="connsiteX88" fmla="*/ 1887139 w 2634807"/>
                  <a:gd name="connsiteY88" fmla="*/ 1039755 h 1040522"/>
                  <a:gd name="connsiteX89" fmla="*/ 1871348 w 2634807"/>
                  <a:gd name="connsiteY89" fmla="*/ 1038719 h 1040522"/>
                  <a:gd name="connsiteX90" fmla="*/ 1867771 w 2634807"/>
                  <a:gd name="connsiteY90" fmla="*/ 1038555 h 1040522"/>
                  <a:gd name="connsiteX91" fmla="*/ 1856805 w 2634807"/>
                  <a:gd name="connsiteY91" fmla="*/ 1037448 h 1040522"/>
                  <a:gd name="connsiteX92" fmla="*/ 1854474 w 2634807"/>
                  <a:gd name="connsiteY92" fmla="*/ 1037354 h 1040522"/>
                  <a:gd name="connsiteX93" fmla="*/ 1845932 w 2634807"/>
                  <a:gd name="connsiteY93" fmla="*/ 1036319 h 1040522"/>
                  <a:gd name="connsiteX94" fmla="*/ 1843555 w 2634807"/>
                  <a:gd name="connsiteY94" fmla="*/ 1036178 h 1040522"/>
                  <a:gd name="connsiteX95" fmla="*/ 1836260 w 2634807"/>
                  <a:gd name="connsiteY95" fmla="*/ 1035142 h 1040522"/>
                  <a:gd name="connsiteX96" fmla="*/ 1833883 w 2634807"/>
                  <a:gd name="connsiteY96" fmla="*/ 1034977 h 1040522"/>
                  <a:gd name="connsiteX97" fmla="*/ 1827788 w 2634807"/>
                  <a:gd name="connsiteY97" fmla="*/ 1033942 h 1040522"/>
                  <a:gd name="connsiteX98" fmla="*/ 1825411 w 2634807"/>
                  <a:gd name="connsiteY98" fmla="*/ 1033777 h 1040522"/>
                  <a:gd name="connsiteX99" fmla="*/ 1819293 w 2634807"/>
                  <a:gd name="connsiteY99" fmla="*/ 1032718 h 1040522"/>
                  <a:gd name="connsiteX100" fmla="*/ 1803642 w 2634807"/>
                  <a:gd name="connsiteY100" fmla="*/ 1030153 h 1040522"/>
                  <a:gd name="connsiteX101" fmla="*/ 1797477 w 2634807"/>
                  <a:gd name="connsiteY101" fmla="*/ 1028976 h 1040522"/>
                  <a:gd name="connsiteX102" fmla="*/ 1744456 w 2634807"/>
                  <a:gd name="connsiteY102" fmla="*/ 1017539 h 1040522"/>
                  <a:gd name="connsiteX103" fmla="*/ 1558708 w 2634807"/>
                  <a:gd name="connsiteY103" fmla="*/ 960424 h 1040522"/>
                  <a:gd name="connsiteX104" fmla="*/ 1441418 w 2634807"/>
                  <a:gd name="connsiteY104" fmla="*/ 922323 h 1040522"/>
                  <a:gd name="connsiteX105" fmla="*/ 1329400 w 2634807"/>
                  <a:gd name="connsiteY105" fmla="*/ 890483 h 1040522"/>
                  <a:gd name="connsiteX106" fmla="*/ 1320057 w 2634807"/>
                  <a:gd name="connsiteY106" fmla="*/ 888741 h 1040522"/>
                  <a:gd name="connsiteX107" fmla="*/ 1313962 w 2634807"/>
                  <a:gd name="connsiteY107" fmla="*/ 887706 h 1040522"/>
                  <a:gd name="connsiteX108" fmla="*/ 1311608 w 2634807"/>
                  <a:gd name="connsiteY108" fmla="*/ 887541 h 1040522"/>
                  <a:gd name="connsiteX109" fmla="*/ 1305513 w 2634807"/>
                  <a:gd name="connsiteY109" fmla="*/ 886529 h 1040522"/>
                  <a:gd name="connsiteX110" fmla="*/ 1303136 w 2634807"/>
                  <a:gd name="connsiteY110" fmla="*/ 886341 h 1040522"/>
                  <a:gd name="connsiteX111" fmla="*/ 1294594 w 2634807"/>
                  <a:gd name="connsiteY111" fmla="*/ 885188 h 1040522"/>
                  <a:gd name="connsiteX112" fmla="*/ 1294029 w 2634807"/>
                  <a:gd name="connsiteY112" fmla="*/ 885094 h 1040522"/>
                  <a:gd name="connsiteX113" fmla="*/ 1293464 w 2634807"/>
                  <a:gd name="connsiteY113" fmla="*/ 885117 h 1040522"/>
                  <a:gd name="connsiteX114" fmla="*/ 1284945 w 2634807"/>
                  <a:gd name="connsiteY114" fmla="*/ 884058 h 1040522"/>
                  <a:gd name="connsiteX115" fmla="*/ 1282592 w 2634807"/>
                  <a:gd name="connsiteY115" fmla="*/ 883917 h 1040522"/>
                  <a:gd name="connsiteX116" fmla="*/ 1274049 w 2634807"/>
                  <a:gd name="connsiteY116" fmla="*/ 882834 h 1040522"/>
                  <a:gd name="connsiteX117" fmla="*/ 1271696 w 2634807"/>
                  <a:gd name="connsiteY117" fmla="*/ 882717 h 1040522"/>
                  <a:gd name="connsiteX118" fmla="*/ 1261977 w 2634807"/>
                  <a:gd name="connsiteY118" fmla="*/ 881634 h 1040522"/>
                  <a:gd name="connsiteX119" fmla="*/ 1258446 w 2634807"/>
                  <a:gd name="connsiteY119" fmla="*/ 881470 h 1040522"/>
                  <a:gd name="connsiteX120" fmla="*/ 1247456 w 2634807"/>
                  <a:gd name="connsiteY120" fmla="*/ 880434 h 1040522"/>
                  <a:gd name="connsiteX121" fmla="*/ 1243903 w 2634807"/>
                  <a:gd name="connsiteY121" fmla="*/ 880293 h 1040522"/>
                  <a:gd name="connsiteX122" fmla="*/ 1228112 w 2634807"/>
                  <a:gd name="connsiteY122" fmla="*/ 879234 h 1040522"/>
                  <a:gd name="connsiteX123" fmla="*/ 1222158 w 2634807"/>
                  <a:gd name="connsiteY123" fmla="*/ 879069 h 1040522"/>
                  <a:gd name="connsiteX124" fmla="*/ 1207191 w 2634807"/>
                  <a:gd name="connsiteY124" fmla="*/ 878575 h 1040522"/>
                  <a:gd name="connsiteX125" fmla="*/ 1156595 w 2634807"/>
                  <a:gd name="connsiteY125" fmla="*/ 879069 h 1040522"/>
                  <a:gd name="connsiteX126" fmla="*/ 1150664 w 2634807"/>
                  <a:gd name="connsiteY126" fmla="*/ 879210 h 1040522"/>
                  <a:gd name="connsiteX127" fmla="*/ 1137250 w 2634807"/>
                  <a:gd name="connsiteY127" fmla="*/ 880293 h 1040522"/>
                  <a:gd name="connsiteX128" fmla="*/ 1133720 w 2634807"/>
                  <a:gd name="connsiteY128" fmla="*/ 880458 h 1040522"/>
                  <a:gd name="connsiteX129" fmla="*/ 1123954 w 2634807"/>
                  <a:gd name="connsiteY129" fmla="*/ 881517 h 1040522"/>
                  <a:gd name="connsiteX130" fmla="*/ 1121648 w 2634807"/>
                  <a:gd name="connsiteY130" fmla="*/ 881611 h 1040522"/>
                  <a:gd name="connsiteX131" fmla="*/ 1113081 w 2634807"/>
                  <a:gd name="connsiteY131" fmla="*/ 882740 h 1040522"/>
                  <a:gd name="connsiteX132" fmla="*/ 1110728 w 2634807"/>
                  <a:gd name="connsiteY132" fmla="*/ 882882 h 1040522"/>
                  <a:gd name="connsiteX133" fmla="*/ 1103409 w 2634807"/>
                  <a:gd name="connsiteY133" fmla="*/ 883941 h 1040522"/>
                  <a:gd name="connsiteX134" fmla="*/ 1102844 w 2634807"/>
                  <a:gd name="connsiteY134" fmla="*/ 883917 h 1040522"/>
                  <a:gd name="connsiteX135" fmla="*/ 1102280 w 2634807"/>
                  <a:gd name="connsiteY135" fmla="*/ 884011 h 1040522"/>
                  <a:gd name="connsiteX136" fmla="*/ 1096067 w 2634807"/>
                  <a:gd name="connsiteY136" fmla="*/ 885117 h 1040522"/>
                  <a:gd name="connsiteX137" fmla="*/ 0 w 2634807"/>
                  <a:gd name="connsiteY13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372748 w 2634807"/>
                  <a:gd name="connsiteY11" fmla="*/ 353594 h 1040522"/>
                  <a:gd name="connsiteX12" fmla="*/ 1423391 w 2634807"/>
                  <a:gd name="connsiteY12" fmla="*/ 375315 h 1040522"/>
                  <a:gd name="connsiteX13" fmla="*/ 1576641 w 2634807"/>
                  <a:gd name="connsiteY13" fmla="*/ 441397 h 1040522"/>
                  <a:gd name="connsiteX14" fmla="*/ 1617706 w 2634807"/>
                  <a:gd name="connsiteY14" fmla="*/ 458364 h 1040522"/>
                  <a:gd name="connsiteX15" fmla="*/ 1663055 w 2634807"/>
                  <a:gd name="connsiteY15" fmla="*/ 476226 h 1040522"/>
                  <a:gd name="connsiteX16" fmla="*/ 1742221 w 2634807"/>
                  <a:gd name="connsiteY16" fmla="*/ 503383 h 1040522"/>
                  <a:gd name="connsiteX17" fmla="*/ 1878479 w 2634807"/>
                  <a:gd name="connsiteY17" fmla="*/ 535789 h 1040522"/>
                  <a:gd name="connsiteX18" fmla="*/ 1961857 w 2634807"/>
                  <a:gd name="connsiteY18" fmla="*/ 545061 h 1040522"/>
                  <a:gd name="connsiteX19" fmla="*/ 2101362 w 2634807"/>
                  <a:gd name="connsiteY19" fmla="*/ 566524 h 1040522"/>
                  <a:gd name="connsiteX20" fmla="*/ 2142663 w 2634807"/>
                  <a:gd name="connsiteY20" fmla="*/ 583185 h 1040522"/>
                  <a:gd name="connsiteX21" fmla="*/ 2167397 w 2634807"/>
                  <a:gd name="connsiteY21" fmla="*/ 630134 h 1040522"/>
                  <a:gd name="connsiteX22" fmla="*/ 2167491 w 2634807"/>
                  <a:gd name="connsiteY22" fmla="*/ 638559 h 1040522"/>
                  <a:gd name="connsiteX23" fmla="*/ 2133768 w 2634807"/>
                  <a:gd name="connsiteY23" fmla="*/ 711653 h 1040522"/>
                  <a:gd name="connsiteX24" fmla="*/ 2127555 w 2634807"/>
                  <a:gd name="connsiteY24" fmla="*/ 718196 h 1040522"/>
                  <a:gd name="connsiteX25" fmla="*/ 2111011 w 2634807"/>
                  <a:gd name="connsiteY25" fmla="*/ 728621 h 1040522"/>
                  <a:gd name="connsiteX26" fmla="*/ 2093785 w 2634807"/>
                  <a:gd name="connsiteY26" fmla="*/ 736646 h 1040522"/>
                  <a:gd name="connsiteX27" fmla="*/ 2034104 w 2634807"/>
                  <a:gd name="connsiteY27" fmla="*/ 752272 h 1040522"/>
                  <a:gd name="connsiteX28" fmla="*/ 1986190 w 2634807"/>
                  <a:gd name="connsiteY28" fmla="*/ 755755 h 1040522"/>
                  <a:gd name="connsiteX29" fmla="*/ 1915591 w 2634807"/>
                  <a:gd name="connsiteY29" fmla="*/ 750107 h 1040522"/>
                  <a:gd name="connsiteX30" fmla="*/ 1799830 w 2634807"/>
                  <a:gd name="connsiteY30" fmla="*/ 729562 h 1040522"/>
                  <a:gd name="connsiteX31" fmla="*/ 1719370 w 2634807"/>
                  <a:gd name="connsiteY31" fmla="*/ 716125 h 1040522"/>
                  <a:gd name="connsiteX32" fmla="*/ 1709274 w 2634807"/>
                  <a:gd name="connsiteY32" fmla="*/ 714736 h 1040522"/>
                  <a:gd name="connsiteX33" fmla="*/ 1699578 w 2634807"/>
                  <a:gd name="connsiteY33" fmla="*/ 713536 h 1040522"/>
                  <a:gd name="connsiteX34" fmla="*/ 1696001 w 2634807"/>
                  <a:gd name="connsiteY34" fmla="*/ 713512 h 1040522"/>
                  <a:gd name="connsiteX35" fmla="*/ 1658489 w 2634807"/>
                  <a:gd name="connsiteY35" fmla="*/ 711065 h 1040522"/>
                  <a:gd name="connsiteX36" fmla="*/ 1649664 w 2634807"/>
                  <a:gd name="connsiteY36" fmla="*/ 710218 h 1040522"/>
                  <a:gd name="connsiteX37" fmla="*/ 1646040 w 2634807"/>
                  <a:gd name="connsiteY37" fmla="*/ 710335 h 1040522"/>
                  <a:gd name="connsiteX38" fmla="*/ 1640086 w 2634807"/>
                  <a:gd name="connsiteY38" fmla="*/ 711183 h 1040522"/>
                  <a:gd name="connsiteX39" fmla="*/ 1637474 w 2634807"/>
                  <a:gd name="connsiteY39" fmla="*/ 711136 h 1040522"/>
                  <a:gd name="connsiteX40" fmla="*/ 1665949 w 2634807"/>
                  <a:gd name="connsiteY40" fmla="*/ 716148 h 1040522"/>
                  <a:gd name="connsiteX41" fmla="*/ 1805196 w 2634807"/>
                  <a:gd name="connsiteY41" fmla="*/ 749165 h 1040522"/>
                  <a:gd name="connsiteX42" fmla="*/ 1929687 w 2634807"/>
                  <a:gd name="connsiteY42" fmla="*/ 772581 h 1040522"/>
                  <a:gd name="connsiteX43" fmla="*/ 1994804 w 2634807"/>
                  <a:gd name="connsiteY43" fmla="*/ 774534 h 1040522"/>
                  <a:gd name="connsiteX44" fmla="*/ 2097220 w 2634807"/>
                  <a:gd name="connsiteY44" fmla="*/ 745330 h 1040522"/>
                  <a:gd name="connsiteX45" fmla="*/ 2118777 w 2634807"/>
                  <a:gd name="connsiteY45" fmla="*/ 727938 h 1040522"/>
                  <a:gd name="connsiteX46" fmla="*/ 2123389 w 2634807"/>
                  <a:gd name="connsiteY46" fmla="*/ 724573 h 1040522"/>
                  <a:gd name="connsiteX47" fmla="*/ 2198390 w 2634807"/>
                  <a:gd name="connsiteY47" fmla="*/ 683390 h 1040522"/>
                  <a:gd name="connsiteX48" fmla="*/ 2250658 w 2634807"/>
                  <a:gd name="connsiteY48" fmla="*/ 639712 h 1040522"/>
                  <a:gd name="connsiteX49" fmla="*/ 2308855 w 2634807"/>
                  <a:gd name="connsiteY49" fmla="*/ 568900 h 1040522"/>
                  <a:gd name="connsiteX50" fmla="*/ 2407531 w 2634807"/>
                  <a:gd name="connsiteY50" fmla="*/ 409133 h 1040522"/>
                  <a:gd name="connsiteX51" fmla="*/ 2487967 w 2634807"/>
                  <a:gd name="connsiteY51" fmla="*/ 285771 h 1040522"/>
                  <a:gd name="connsiteX52" fmla="*/ 2546118 w 2634807"/>
                  <a:gd name="connsiteY52" fmla="*/ 224020 h 1040522"/>
                  <a:gd name="connsiteX53" fmla="*/ 2549695 w 2634807"/>
                  <a:gd name="connsiteY53" fmla="*/ 218019 h 1040522"/>
                  <a:gd name="connsiteX54" fmla="*/ 2552896 w 2634807"/>
                  <a:gd name="connsiteY54" fmla="*/ 212747 h 1040522"/>
                  <a:gd name="connsiteX55" fmla="*/ 2553460 w 2634807"/>
                  <a:gd name="connsiteY55" fmla="*/ 213618 h 1040522"/>
                  <a:gd name="connsiteX56" fmla="*/ 2553249 w 2634807"/>
                  <a:gd name="connsiteY56" fmla="*/ 214183 h 1040522"/>
                  <a:gd name="connsiteX57" fmla="*/ 2557744 w 2634807"/>
                  <a:gd name="connsiteY57" fmla="*/ 217477 h 1040522"/>
                  <a:gd name="connsiteX58" fmla="*/ 2584595 w 2634807"/>
                  <a:gd name="connsiteY58" fmla="*/ 206887 h 1040522"/>
                  <a:gd name="connsiteX59" fmla="*/ 2602622 w 2634807"/>
                  <a:gd name="connsiteY59" fmla="*/ 206864 h 1040522"/>
                  <a:gd name="connsiteX60" fmla="*/ 2630744 w 2634807"/>
                  <a:gd name="connsiteY60" fmla="*/ 228209 h 1040522"/>
                  <a:gd name="connsiteX61" fmla="*/ 2634227 w 2634807"/>
                  <a:gd name="connsiteY61" fmla="*/ 242093 h 1040522"/>
                  <a:gd name="connsiteX62" fmla="*/ 2634274 w 2634807"/>
                  <a:gd name="connsiteY62" fmla="*/ 253954 h 1040522"/>
                  <a:gd name="connsiteX63" fmla="*/ 2634133 w 2634807"/>
                  <a:gd name="connsiteY63" fmla="*/ 257461 h 1040522"/>
                  <a:gd name="connsiteX64" fmla="*/ 2633121 w 2634807"/>
                  <a:gd name="connsiteY64" fmla="*/ 263626 h 1040522"/>
                  <a:gd name="connsiteX65" fmla="*/ 2616271 w 2634807"/>
                  <a:gd name="connsiteY65" fmla="*/ 323613 h 1040522"/>
                  <a:gd name="connsiteX66" fmla="*/ 2579394 w 2634807"/>
                  <a:gd name="connsiteY66" fmla="*/ 414381 h 1040522"/>
                  <a:gd name="connsiteX67" fmla="*/ 2508183 w 2634807"/>
                  <a:gd name="connsiteY67" fmla="*/ 567088 h 1040522"/>
                  <a:gd name="connsiteX68" fmla="*/ 2441066 w 2634807"/>
                  <a:gd name="connsiteY68" fmla="*/ 690826 h 1040522"/>
                  <a:gd name="connsiteX69" fmla="*/ 2400424 w 2634807"/>
                  <a:gd name="connsiteY69" fmla="*/ 741352 h 1040522"/>
                  <a:gd name="connsiteX70" fmla="*/ 2361758 w 2634807"/>
                  <a:gd name="connsiteY70" fmla="*/ 779359 h 1040522"/>
                  <a:gd name="connsiteX71" fmla="*/ 2307961 w 2634807"/>
                  <a:gd name="connsiteY71" fmla="*/ 826519 h 1040522"/>
                  <a:gd name="connsiteX72" fmla="*/ 2234702 w 2634807"/>
                  <a:gd name="connsiteY72" fmla="*/ 885871 h 1040522"/>
                  <a:gd name="connsiteX73" fmla="*/ 2171444 w 2634807"/>
                  <a:gd name="connsiteY73" fmla="*/ 932631 h 1040522"/>
                  <a:gd name="connsiteX74" fmla="*/ 2098892 w 2634807"/>
                  <a:gd name="connsiteY74" fmla="*/ 980663 h 1040522"/>
                  <a:gd name="connsiteX75" fmla="*/ 1987203 w 2634807"/>
                  <a:gd name="connsiteY75" fmla="*/ 1030365 h 1040522"/>
                  <a:gd name="connsiteX76" fmla="*/ 1966846 w 2634807"/>
                  <a:gd name="connsiteY76" fmla="*/ 1035024 h 1040522"/>
                  <a:gd name="connsiteX77" fmla="*/ 1960727 w 2634807"/>
                  <a:gd name="connsiteY77" fmla="*/ 1036154 h 1040522"/>
                  <a:gd name="connsiteX78" fmla="*/ 1960139 w 2634807"/>
                  <a:gd name="connsiteY78" fmla="*/ 1036131 h 1040522"/>
                  <a:gd name="connsiteX79" fmla="*/ 1959574 w 2634807"/>
                  <a:gd name="connsiteY79" fmla="*/ 1036225 h 1040522"/>
                  <a:gd name="connsiteX80" fmla="*/ 1953409 w 2634807"/>
                  <a:gd name="connsiteY80" fmla="*/ 1037331 h 1040522"/>
                  <a:gd name="connsiteX81" fmla="*/ 1951102 w 2634807"/>
                  <a:gd name="connsiteY81" fmla="*/ 1037448 h 1040522"/>
                  <a:gd name="connsiteX82" fmla="*/ 1943713 w 2634807"/>
                  <a:gd name="connsiteY82" fmla="*/ 1038531 h 1040522"/>
                  <a:gd name="connsiteX83" fmla="*/ 1940207 w 2634807"/>
                  <a:gd name="connsiteY83" fmla="*/ 1038672 h 1040522"/>
                  <a:gd name="connsiteX84" fmla="*/ 1926816 w 2634807"/>
                  <a:gd name="connsiteY84" fmla="*/ 1039755 h 1040522"/>
                  <a:gd name="connsiteX85" fmla="*/ 1920838 w 2634807"/>
                  <a:gd name="connsiteY85" fmla="*/ 1039919 h 1040522"/>
                  <a:gd name="connsiteX86" fmla="*/ 1893093 w 2634807"/>
                  <a:gd name="connsiteY86" fmla="*/ 1039872 h 1040522"/>
                  <a:gd name="connsiteX87" fmla="*/ 1887139 w 2634807"/>
                  <a:gd name="connsiteY87" fmla="*/ 1039755 h 1040522"/>
                  <a:gd name="connsiteX88" fmla="*/ 1871348 w 2634807"/>
                  <a:gd name="connsiteY88" fmla="*/ 1038719 h 1040522"/>
                  <a:gd name="connsiteX89" fmla="*/ 1867771 w 2634807"/>
                  <a:gd name="connsiteY89" fmla="*/ 1038555 h 1040522"/>
                  <a:gd name="connsiteX90" fmla="*/ 1856805 w 2634807"/>
                  <a:gd name="connsiteY90" fmla="*/ 1037448 h 1040522"/>
                  <a:gd name="connsiteX91" fmla="*/ 1854474 w 2634807"/>
                  <a:gd name="connsiteY91" fmla="*/ 1037354 h 1040522"/>
                  <a:gd name="connsiteX92" fmla="*/ 1845932 w 2634807"/>
                  <a:gd name="connsiteY92" fmla="*/ 1036319 h 1040522"/>
                  <a:gd name="connsiteX93" fmla="*/ 1843555 w 2634807"/>
                  <a:gd name="connsiteY93" fmla="*/ 1036178 h 1040522"/>
                  <a:gd name="connsiteX94" fmla="*/ 1836260 w 2634807"/>
                  <a:gd name="connsiteY94" fmla="*/ 1035142 h 1040522"/>
                  <a:gd name="connsiteX95" fmla="*/ 1833883 w 2634807"/>
                  <a:gd name="connsiteY95" fmla="*/ 1034977 h 1040522"/>
                  <a:gd name="connsiteX96" fmla="*/ 1827788 w 2634807"/>
                  <a:gd name="connsiteY96" fmla="*/ 1033942 h 1040522"/>
                  <a:gd name="connsiteX97" fmla="*/ 1825411 w 2634807"/>
                  <a:gd name="connsiteY97" fmla="*/ 1033777 h 1040522"/>
                  <a:gd name="connsiteX98" fmla="*/ 1819293 w 2634807"/>
                  <a:gd name="connsiteY98" fmla="*/ 1032718 h 1040522"/>
                  <a:gd name="connsiteX99" fmla="*/ 1803642 w 2634807"/>
                  <a:gd name="connsiteY99" fmla="*/ 1030153 h 1040522"/>
                  <a:gd name="connsiteX100" fmla="*/ 1797477 w 2634807"/>
                  <a:gd name="connsiteY100" fmla="*/ 1028976 h 1040522"/>
                  <a:gd name="connsiteX101" fmla="*/ 1744456 w 2634807"/>
                  <a:gd name="connsiteY101" fmla="*/ 1017539 h 1040522"/>
                  <a:gd name="connsiteX102" fmla="*/ 1558708 w 2634807"/>
                  <a:gd name="connsiteY102" fmla="*/ 960424 h 1040522"/>
                  <a:gd name="connsiteX103" fmla="*/ 1441418 w 2634807"/>
                  <a:gd name="connsiteY103" fmla="*/ 922323 h 1040522"/>
                  <a:gd name="connsiteX104" fmla="*/ 1329400 w 2634807"/>
                  <a:gd name="connsiteY104" fmla="*/ 890483 h 1040522"/>
                  <a:gd name="connsiteX105" fmla="*/ 1320057 w 2634807"/>
                  <a:gd name="connsiteY105" fmla="*/ 888741 h 1040522"/>
                  <a:gd name="connsiteX106" fmla="*/ 1313962 w 2634807"/>
                  <a:gd name="connsiteY106" fmla="*/ 887706 h 1040522"/>
                  <a:gd name="connsiteX107" fmla="*/ 1311608 w 2634807"/>
                  <a:gd name="connsiteY107" fmla="*/ 887541 h 1040522"/>
                  <a:gd name="connsiteX108" fmla="*/ 1305513 w 2634807"/>
                  <a:gd name="connsiteY108" fmla="*/ 886529 h 1040522"/>
                  <a:gd name="connsiteX109" fmla="*/ 1303136 w 2634807"/>
                  <a:gd name="connsiteY109" fmla="*/ 886341 h 1040522"/>
                  <a:gd name="connsiteX110" fmla="*/ 1294594 w 2634807"/>
                  <a:gd name="connsiteY110" fmla="*/ 885188 h 1040522"/>
                  <a:gd name="connsiteX111" fmla="*/ 1294029 w 2634807"/>
                  <a:gd name="connsiteY111" fmla="*/ 885094 h 1040522"/>
                  <a:gd name="connsiteX112" fmla="*/ 1293464 w 2634807"/>
                  <a:gd name="connsiteY112" fmla="*/ 885117 h 1040522"/>
                  <a:gd name="connsiteX113" fmla="*/ 1284945 w 2634807"/>
                  <a:gd name="connsiteY113" fmla="*/ 884058 h 1040522"/>
                  <a:gd name="connsiteX114" fmla="*/ 1282592 w 2634807"/>
                  <a:gd name="connsiteY114" fmla="*/ 883917 h 1040522"/>
                  <a:gd name="connsiteX115" fmla="*/ 1274049 w 2634807"/>
                  <a:gd name="connsiteY115" fmla="*/ 882834 h 1040522"/>
                  <a:gd name="connsiteX116" fmla="*/ 1271696 w 2634807"/>
                  <a:gd name="connsiteY116" fmla="*/ 882717 h 1040522"/>
                  <a:gd name="connsiteX117" fmla="*/ 1261977 w 2634807"/>
                  <a:gd name="connsiteY117" fmla="*/ 881634 h 1040522"/>
                  <a:gd name="connsiteX118" fmla="*/ 1258446 w 2634807"/>
                  <a:gd name="connsiteY118" fmla="*/ 881470 h 1040522"/>
                  <a:gd name="connsiteX119" fmla="*/ 1247456 w 2634807"/>
                  <a:gd name="connsiteY119" fmla="*/ 880434 h 1040522"/>
                  <a:gd name="connsiteX120" fmla="*/ 1243903 w 2634807"/>
                  <a:gd name="connsiteY120" fmla="*/ 880293 h 1040522"/>
                  <a:gd name="connsiteX121" fmla="*/ 1228112 w 2634807"/>
                  <a:gd name="connsiteY121" fmla="*/ 879234 h 1040522"/>
                  <a:gd name="connsiteX122" fmla="*/ 1222158 w 2634807"/>
                  <a:gd name="connsiteY122" fmla="*/ 879069 h 1040522"/>
                  <a:gd name="connsiteX123" fmla="*/ 1207191 w 2634807"/>
                  <a:gd name="connsiteY123" fmla="*/ 878575 h 1040522"/>
                  <a:gd name="connsiteX124" fmla="*/ 1156595 w 2634807"/>
                  <a:gd name="connsiteY124" fmla="*/ 879069 h 1040522"/>
                  <a:gd name="connsiteX125" fmla="*/ 1150664 w 2634807"/>
                  <a:gd name="connsiteY125" fmla="*/ 879210 h 1040522"/>
                  <a:gd name="connsiteX126" fmla="*/ 1137250 w 2634807"/>
                  <a:gd name="connsiteY126" fmla="*/ 880293 h 1040522"/>
                  <a:gd name="connsiteX127" fmla="*/ 1133720 w 2634807"/>
                  <a:gd name="connsiteY127" fmla="*/ 880458 h 1040522"/>
                  <a:gd name="connsiteX128" fmla="*/ 1123954 w 2634807"/>
                  <a:gd name="connsiteY128" fmla="*/ 881517 h 1040522"/>
                  <a:gd name="connsiteX129" fmla="*/ 1121648 w 2634807"/>
                  <a:gd name="connsiteY129" fmla="*/ 881611 h 1040522"/>
                  <a:gd name="connsiteX130" fmla="*/ 1113081 w 2634807"/>
                  <a:gd name="connsiteY130" fmla="*/ 882740 h 1040522"/>
                  <a:gd name="connsiteX131" fmla="*/ 1110728 w 2634807"/>
                  <a:gd name="connsiteY131" fmla="*/ 882882 h 1040522"/>
                  <a:gd name="connsiteX132" fmla="*/ 1103409 w 2634807"/>
                  <a:gd name="connsiteY132" fmla="*/ 883941 h 1040522"/>
                  <a:gd name="connsiteX133" fmla="*/ 1102844 w 2634807"/>
                  <a:gd name="connsiteY133" fmla="*/ 883917 h 1040522"/>
                  <a:gd name="connsiteX134" fmla="*/ 1102280 w 2634807"/>
                  <a:gd name="connsiteY134" fmla="*/ 884011 h 1040522"/>
                  <a:gd name="connsiteX135" fmla="*/ 1096067 w 2634807"/>
                  <a:gd name="connsiteY135" fmla="*/ 885117 h 1040522"/>
                  <a:gd name="connsiteX136" fmla="*/ 0 w 2634807"/>
                  <a:gd name="connsiteY13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96067 w 2634807"/>
                  <a:gd name="connsiteY134" fmla="*/ 885117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96067 w 2634807"/>
                  <a:gd name="connsiteY134" fmla="*/ 885117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96067 w 2634807"/>
                  <a:gd name="connsiteY134" fmla="*/ 885117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1037184 w 2634807"/>
                  <a:gd name="connsiteY134" fmla="*/ 869339 h 1040522"/>
                  <a:gd name="connsiteX135" fmla="*/ 0 w 2634807"/>
                  <a:gd name="connsiteY13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1102280 w 2634807"/>
                  <a:gd name="connsiteY133" fmla="*/ 884011 h 1040522"/>
                  <a:gd name="connsiteX134" fmla="*/ 0 w 2634807"/>
                  <a:gd name="connsiteY13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1102844 w 2634807"/>
                  <a:gd name="connsiteY132" fmla="*/ 883917 h 1040522"/>
                  <a:gd name="connsiteX133" fmla="*/ 0 w 2634807"/>
                  <a:gd name="connsiteY133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1103409 w 2634807"/>
                  <a:gd name="connsiteY131" fmla="*/ 883941 h 1040522"/>
                  <a:gd name="connsiteX132" fmla="*/ 0 w 2634807"/>
                  <a:gd name="connsiteY132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1110728 w 2634807"/>
                  <a:gd name="connsiteY130" fmla="*/ 882882 h 1040522"/>
                  <a:gd name="connsiteX131" fmla="*/ 0 w 2634807"/>
                  <a:gd name="connsiteY131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1113081 w 2634807"/>
                  <a:gd name="connsiteY129" fmla="*/ 882740 h 1040522"/>
                  <a:gd name="connsiteX130" fmla="*/ 0 w 2634807"/>
                  <a:gd name="connsiteY130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1121648 w 2634807"/>
                  <a:gd name="connsiteY128" fmla="*/ 881611 h 1040522"/>
                  <a:gd name="connsiteX129" fmla="*/ 0 w 2634807"/>
                  <a:gd name="connsiteY129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1123954 w 2634807"/>
                  <a:gd name="connsiteY127" fmla="*/ 881517 h 1040522"/>
                  <a:gd name="connsiteX128" fmla="*/ 0 w 2634807"/>
                  <a:gd name="connsiteY128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1133720 w 2634807"/>
                  <a:gd name="connsiteY126" fmla="*/ 880458 h 1040522"/>
                  <a:gd name="connsiteX127" fmla="*/ 0 w 2634807"/>
                  <a:gd name="connsiteY12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1137250 w 2634807"/>
                  <a:gd name="connsiteY125" fmla="*/ 880293 h 1040522"/>
                  <a:gd name="connsiteX126" fmla="*/ 0 w 2634807"/>
                  <a:gd name="connsiteY12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1150664 w 2634807"/>
                  <a:gd name="connsiteY124" fmla="*/ 879210 h 1040522"/>
                  <a:gd name="connsiteX125" fmla="*/ 0 w 2634807"/>
                  <a:gd name="connsiteY12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22158 w 2634807"/>
                  <a:gd name="connsiteY121" fmla="*/ 879069 h 1040522"/>
                  <a:gd name="connsiteX122" fmla="*/ 1207191 w 2634807"/>
                  <a:gd name="connsiteY122" fmla="*/ 878575 h 1040522"/>
                  <a:gd name="connsiteX123" fmla="*/ 1156595 w 2634807"/>
                  <a:gd name="connsiteY123" fmla="*/ 879069 h 1040522"/>
                  <a:gd name="connsiteX124" fmla="*/ 0 w 2634807"/>
                  <a:gd name="connsiteY12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43903 w 2634807"/>
                  <a:gd name="connsiteY119" fmla="*/ 880293 h 1040522"/>
                  <a:gd name="connsiteX120" fmla="*/ 1228112 w 2634807"/>
                  <a:gd name="connsiteY120" fmla="*/ 879234 h 1040522"/>
                  <a:gd name="connsiteX121" fmla="*/ 1207191 w 2634807"/>
                  <a:gd name="connsiteY121" fmla="*/ 878575 h 1040522"/>
                  <a:gd name="connsiteX122" fmla="*/ 1156595 w 2634807"/>
                  <a:gd name="connsiteY122" fmla="*/ 879069 h 1040522"/>
                  <a:gd name="connsiteX123" fmla="*/ 0 w 2634807"/>
                  <a:gd name="connsiteY123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47456 w 2634807"/>
                  <a:gd name="connsiteY118" fmla="*/ 880434 h 1040522"/>
                  <a:gd name="connsiteX119" fmla="*/ 1228112 w 2634807"/>
                  <a:gd name="connsiteY119" fmla="*/ 879234 h 1040522"/>
                  <a:gd name="connsiteX120" fmla="*/ 1207191 w 2634807"/>
                  <a:gd name="connsiteY120" fmla="*/ 878575 h 1040522"/>
                  <a:gd name="connsiteX121" fmla="*/ 1156595 w 2634807"/>
                  <a:gd name="connsiteY121" fmla="*/ 879069 h 1040522"/>
                  <a:gd name="connsiteX122" fmla="*/ 0 w 2634807"/>
                  <a:gd name="connsiteY122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58446 w 2634807"/>
                  <a:gd name="connsiteY117" fmla="*/ 881470 h 1040522"/>
                  <a:gd name="connsiteX118" fmla="*/ 1228112 w 2634807"/>
                  <a:gd name="connsiteY118" fmla="*/ 879234 h 1040522"/>
                  <a:gd name="connsiteX119" fmla="*/ 1207191 w 2634807"/>
                  <a:gd name="connsiteY119" fmla="*/ 878575 h 1040522"/>
                  <a:gd name="connsiteX120" fmla="*/ 1156595 w 2634807"/>
                  <a:gd name="connsiteY120" fmla="*/ 879069 h 1040522"/>
                  <a:gd name="connsiteX121" fmla="*/ 0 w 2634807"/>
                  <a:gd name="connsiteY121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71696 w 2634807"/>
                  <a:gd name="connsiteY115" fmla="*/ 882717 h 1040522"/>
                  <a:gd name="connsiteX116" fmla="*/ 1261977 w 2634807"/>
                  <a:gd name="connsiteY116" fmla="*/ 881634 h 1040522"/>
                  <a:gd name="connsiteX117" fmla="*/ 1228112 w 2634807"/>
                  <a:gd name="connsiteY117" fmla="*/ 879234 h 1040522"/>
                  <a:gd name="connsiteX118" fmla="*/ 1207191 w 2634807"/>
                  <a:gd name="connsiteY118" fmla="*/ 878575 h 1040522"/>
                  <a:gd name="connsiteX119" fmla="*/ 1156595 w 2634807"/>
                  <a:gd name="connsiteY119" fmla="*/ 879069 h 1040522"/>
                  <a:gd name="connsiteX120" fmla="*/ 0 w 2634807"/>
                  <a:gd name="connsiteY120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61977 w 2634807"/>
                  <a:gd name="connsiteY115" fmla="*/ 881634 h 1040522"/>
                  <a:gd name="connsiteX116" fmla="*/ 1228112 w 2634807"/>
                  <a:gd name="connsiteY116" fmla="*/ 879234 h 1040522"/>
                  <a:gd name="connsiteX117" fmla="*/ 1207191 w 2634807"/>
                  <a:gd name="connsiteY117" fmla="*/ 878575 h 1040522"/>
                  <a:gd name="connsiteX118" fmla="*/ 1156595 w 2634807"/>
                  <a:gd name="connsiteY118" fmla="*/ 879069 h 1040522"/>
                  <a:gd name="connsiteX119" fmla="*/ 0 w 2634807"/>
                  <a:gd name="connsiteY119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93464 w 2634807"/>
                  <a:gd name="connsiteY111" fmla="*/ 885117 h 1040522"/>
                  <a:gd name="connsiteX112" fmla="*/ 1284945 w 2634807"/>
                  <a:gd name="connsiteY112" fmla="*/ 884058 h 1040522"/>
                  <a:gd name="connsiteX113" fmla="*/ 1282592 w 2634807"/>
                  <a:gd name="connsiteY113" fmla="*/ 883917 h 1040522"/>
                  <a:gd name="connsiteX114" fmla="*/ 1274049 w 2634807"/>
                  <a:gd name="connsiteY114" fmla="*/ 882834 h 1040522"/>
                  <a:gd name="connsiteX115" fmla="*/ 1228112 w 2634807"/>
                  <a:gd name="connsiteY115" fmla="*/ 879234 h 1040522"/>
                  <a:gd name="connsiteX116" fmla="*/ 1207191 w 2634807"/>
                  <a:gd name="connsiteY116" fmla="*/ 878575 h 1040522"/>
                  <a:gd name="connsiteX117" fmla="*/ 1156595 w 2634807"/>
                  <a:gd name="connsiteY117" fmla="*/ 879069 h 1040522"/>
                  <a:gd name="connsiteX118" fmla="*/ 0 w 2634807"/>
                  <a:gd name="connsiteY118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84945 w 2634807"/>
                  <a:gd name="connsiteY111" fmla="*/ 884058 h 1040522"/>
                  <a:gd name="connsiteX112" fmla="*/ 1282592 w 2634807"/>
                  <a:gd name="connsiteY112" fmla="*/ 883917 h 1040522"/>
                  <a:gd name="connsiteX113" fmla="*/ 1274049 w 2634807"/>
                  <a:gd name="connsiteY113" fmla="*/ 882834 h 1040522"/>
                  <a:gd name="connsiteX114" fmla="*/ 1228112 w 2634807"/>
                  <a:gd name="connsiteY114" fmla="*/ 879234 h 1040522"/>
                  <a:gd name="connsiteX115" fmla="*/ 1207191 w 2634807"/>
                  <a:gd name="connsiteY115" fmla="*/ 878575 h 1040522"/>
                  <a:gd name="connsiteX116" fmla="*/ 1156595 w 2634807"/>
                  <a:gd name="connsiteY116" fmla="*/ 879069 h 1040522"/>
                  <a:gd name="connsiteX117" fmla="*/ 0 w 2634807"/>
                  <a:gd name="connsiteY11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84945 w 2634807"/>
                  <a:gd name="connsiteY111" fmla="*/ 884058 h 1040522"/>
                  <a:gd name="connsiteX112" fmla="*/ 1282592 w 2634807"/>
                  <a:gd name="connsiteY112" fmla="*/ 883917 h 1040522"/>
                  <a:gd name="connsiteX113" fmla="*/ 1274049 w 2634807"/>
                  <a:gd name="connsiteY113" fmla="*/ 882834 h 1040522"/>
                  <a:gd name="connsiteX114" fmla="*/ 1207191 w 2634807"/>
                  <a:gd name="connsiteY114" fmla="*/ 878575 h 1040522"/>
                  <a:gd name="connsiteX115" fmla="*/ 1156595 w 2634807"/>
                  <a:gd name="connsiteY115" fmla="*/ 879069 h 1040522"/>
                  <a:gd name="connsiteX116" fmla="*/ 0 w 2634807"/>
                  <a:gd name="connsiteY11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11608 w 2634807"/>
                  <a:gd name="connsiteY106" fmla="*/ 887541 h 1040522"/>
                  <a:gd name="connsiteX107" fmla="*/ 1305513 w 2634807"/>
                  <a:gd name="connsiteY107" fmla="*/ 886529 h 1040522"/>
                  <a:gd name="connsiteX108" fmla="*/ 1303136 w 2634807"/>
                  <a:gd name="connsiteY108" fmla="*/ 886341 h 1040522"/>
                  <a:gd name="connsiteX109" fmla="*/ 1294594 w 2634807"/>
                  <a:gd name="connsiteY109" fmla="*/ 885188 h 1040522"/>
                  <a:gd name="connsiteX110" fmla="*/ 1294029 w 2634807"/>
                  <a:gd name="connsiteY110" fmla="*/ 885094 h 1040522"/>
                  <a:gd name="connsiteX111" fmla="*/ 1284945 w 2634807"/>
                  <a:gd name="connsiteY111" fmla="*/ 884058 h 1040522"/>
                  <a:gd name="connsiteX112" fmla="*/ 1282592 w 2634807"/>
                  <a:gd name="connsiteY112" fmla="*/ 883917 h 1040522"/>
                  <a:gd name="connsiteX113" fmla="*/ 1207191 w 2634807"/>
                  <a:gd name="connsiteY113" fmla="*/ 878575 h 1040522"/>
                  <a:gd name="connsiteX114" fmla="*/ 1156595 w 2634807"/>
                  <a:gd name="connsiteY114" fmla="*/ 879069 h 1040522"/>
                  <a:gd name="connsiteX115" fmla="*/ 0 w 2634807"/>
                  <a:gd name="connsiteY11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303136 w 2634807"/>
                  <a:gd name="connsiteY107" fmla="*/ 886341 h 1040522"/>
                  <a:gd name="connsiteX108" fmla="*/ 1294594 w 2634807"/>
                  <a:gd name="connsiteY108" fmla="*/ 885188 h 1040522"/>
                  <a:gd name="connsiteX109" fmla="*/ 1294029 w 2634807"/>
                  <a:gd name="connsiteY109" fmla="*/ 885094 h 1040522"/>
                  <a:gd name="connsiteX110" fmla="*/ 1284945 w 2634807"/>
                  <a:gd name="connsiteY110" fmla="*/ 884058 h 1040522"/>
                  <a:gd name="connsiteX111" fmla="*/ 1282592 w 2634807"/>
                  <a:gd name="connsiteY111" fmla="*/ 883917 h 1040522"/>
                  <a:gd name="connsiteX112" fmla="*/ 1207191 w 2634807"/>
                  <a:gd name="connsiteY112" fmla="*/ 878575 h 1040522"/>
                  <a:gd name="connsiteX113" fmla="*/ 1156595 w 2634807"/>
                  <a:gd name="connsiteY113" fmla="*/ 879069 h 1040522"/>
                  <a:gd name="connsiteX114" fmla="*/ 0 w 2634807"/>
                  <a:gd name="connsiteY11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303136 w 2634807"/>
                  <a:gd name="connsiteY107" fmla="*/ 886341 h 1040522"/>
                  <a:gd name="connsiteX108" fmla="*/ 1294594 w 2634807"/>
                  <a:gd name="connsiteY108" fmla="*/ 885188 h 1040522"/>
                  <a:gd name="connsiteX109" fmla="*/ 1284945 w 2634807"/>
                  <a:gd name="connsiteY109" fmla="*/ 884058 h 1040522"/>
                  <a:gd name="connsiteX110" fmla="*/ 1282592 w 2634807"/>
                  <a:gd name="connsiteY110" fmla="*/ 883917 h 1040522"/>
                  <a:gd name="connsiteX111" fmla="*/ 1207191 w 2634807"/>
                  <a:gd name="connsiteY111" fmla="*/ 878575 h 1040522"/>
                  <a:gd name="connsiteX112" fmla="*/ 1156595 w 2634807"/>
                  <a:gd name="connsiteY112" fmla="*/ 879069 h 1040522"/>
                  <a:gd name="connsiteX113" fmla="*/ 0 w 2634807"/>
                  <a:gd name="connsiteY113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294594 w 2634807"/>
                  <a:gd name="connsiteY107" fmla="*/ 885188 h 1040522"/>
                  <a:gd name="connsiteX108" fmla="*/ 1284945 w 2634807"/>
                  <a:gd name="connsiteY108" fmla="*/ 884058 h 1040522"/>
                  <a:gd name="connsiteX109" fmla="*/ 1282592 w 2634807"/>
                  <a:gd name="connsiteY109" fmla="*/ 883917 h 1040522"/>
                  <a:gd name="connsiteX110" fmla="*/ 1207191 w 2634807"/>
                  <a:gd name="connsiteY110" fmla="*/ 878575 h 1040522"/>
                  <a:gd name="connsiteX111" fmla="*/ 1156595 w 2634807"/>
                  <a:gd name="connsiteY111" fmla="*/ 879069 h 1040522"/>
                  <a:gd name="connsiteX112" fmla="*/ 0 w 2634807"/>
                  <a:gd name="connsiteY112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294594 w 2634807"/>
                  <a:gd name="connsiteY107" fmla="*/ 885188 h 1040522"/>
                  <a:gd name="connsiteX108" fmla="*/ 1284945 w 2634807"/>
                  <a:gd name="connsiteY108" fmla="*/ 884058 h 1040522"/>
                  <a:gd name="connsiteX109" fmla="*/ 1207191 w 2634807"/>
                  <a:gd name="connsiteY109" fmla="*/ 878575 h 1040522"/>
                  <a:gd name="connsiteX110" fmla="*/ 1156595 w 2634807"/>
                  <a:gd name="connsiteY110" fmla="*/ 879069 h 1040522"/>
                  <a:gd name="connsiteX111" fmla="*/ 0 w 2634807"/>
                  <a:gd name="connsiteY111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305513 w 2634807"/>
                  <a:gd name="connsiteY106" fmla="*/ 886529 h 1040522"/>
                  <a:gd name="connsiteX107" fmla="*/ 1294594 w 2634807"/>
                  <a:gd name="connsiteY107" fmla="*/ 885188 h 1040522"/>
                  <a:gd name="connsiteX108" fmla="*/ 1207191 w 2634807"/>
                  <a:gd name="connsiteY108" fmla="*/ 878575 h 1040522"/>
                  <a:gd name="connsiteX109" fmla="*/ 1156595 w 2634807"/>
                  <a:gd name="connsiteY109" fmla="*/ 879069 h 1040522"/>
                  <a:gd name="connsiteX110" fmla="*/ 0 w 2634807"/>
                  <a:gd name="connsiteY110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313962 w 2634807"/>
                  <a:gd name="connsiteY105" fmla="*/ 887706 h 1040522"/>
                  <a:gd name="connsiteX106" fmla="*/ 1294594 w 2634807"/>
                  <a:gd name="connsiteY106" fmla="*/ 885188 h 1040522"/>
                  <a:gd name="connsiteX107" fmla="*/ 1207191 w 2634807"/>
                  <a:gd name="connsiteY107" fmla="*/ 878575 h 1040522"/>
                  <a:gd name="connsiteX108" fmla="*/ 1156595 w 2634807"/>
                  <a:gd name="connsiteY108" fmla="*/ 879069 h 1040522"/>
                  <a:gd name="connsiteX109" fmla="*/ 0 w 2634807"/>
                  <a:gd name="connsiteY109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294594 w 2634807"/>
                  <a:gd name="connsiteY105" fmla="*/ 885188 h 1040522"/>
                  <a:gd name="connsiteX106" fmla="*/ 1207191 w 2634807"/>
                  <a:gd name="connsiteY106" fmla="*/ 878575 h 1040522"/>
                  <a:gd name="connsiteX107" fmla="*/ 1156595 w 2634807"/>
                  <a:gd name="connsiteY107" fmla="*/ 879069 h 1040522"/>
                  <a:gd name="connsiteX108" fmla="*/ 0 w 2634807"/>
                  <a:gd name="connsiteY108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320057 w 2634807"/>
                  <a:gd name="connsiteY104" fmla="*/ 888741 h 1040522"/>
                  <a:gd name="connsiteX105" fmla="*/ 1207191 w 2634807"/>
                  <a:gd name="connsiteY105" fmla="*/ 878575 h 1040522"/>
                  <a:gd name="connsiteX106" fmla="*/ 1156595 w 2634807"/>
                  <a:gd name="connsiteY106" fmla="*/ 879069 h 1040522"/>
                  <a:gd name="connsiteX107" fmla="*/ 0 w 2634807"/>
                  <a:gd name="connsiteY107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207191 w 2634807"/>
                  <a:gd name="connsiteY104" fmla="*/ 878575 h 1040522"/>
                  <a:gd name="connsiteX105" fmla="*/ 1156595 w 2634807"/>
                  <a:gd name="connsiteY105" fmla="*/ 879069 h 1040522"/>
                  <a:gd name="connsiteX106" fmla="*/ 0 w 2634807"/>
                  <a:gd name="connsiteY106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156595 w 2634807"/>
                  <a:gd name="connsiteY104" fmla="*/ 879069 h 1040522"/>
                  <a:gd name="connsiteX105" fmla="*/ 0 w 2634807"/>
                  <a:gd name="connsiteY10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329400 w 2634807"/>
                  <a:gd name="connsiteY103" fmla="*/ 890483 h 1040522"/>
                  <a:gd name="connsiteX104" fmla="*/ 1133444 w 2634807"/>
                  <a:gd name="connsiteY104" fmla="*/ 834618 h 1040522"/>
                  <a:gd name="connsiteX105" fmla="*/ 0 w 2634807"/>
                  <a:gd name="connsiteY105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133444 w 2634807"/>
                  <a:gd name="connsiteY103" fmla="*/ 834618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41418 w 2634807"/>
                  <a:gd name="connsiteY102" fmla="*/ 922323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246424 w 2634807"/>
                  <a:gd name="connsiteY10" fmla="*/ 402450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087798 w 2634807"/>
                  <a:gd name="connsiteY10" fmla="*/ 375884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087798 w 2634807"/>
                  <a:gd name="connsiteY10" fmla="*/ 375884 h 1040522"/>
                  <a:gd name="connsiteX11" fmla="*/ 1423391 w 2634807"/>
                  <a:gd name="connsiteY11" fmla="*/ 375315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912 h 1040522"/>
                  <a:gd name="connsiteX1" fmla="*/ 1625802 w 2634807"/>
                  <a:gd name="connsiteY1" fmla="*/ 710124 h 1040522"/>
                  <a:gd name="connsiteX2" fmla="*/ 1626672 w 2634807"/>
                  <a:gd name="connsiteY2" fmla="*/ 710171 h 1040522"/>
                  <a:gd name="connsiteX3" fmla="*/ 1625849 w 2634807"/>
                  <a:gd name="connsiteY3" fmla="*/ 709912 h 1040522"/>
                  <a:gd name="connsiteX4" fmla="*/ 1534280 w 2634807"/>
                  <a:gd name="connsiteY4" fmla="*/ 429607 h 1040522"/>
                  <a:gd name="connsiteX5" fmla="*/ 1534257 w 2634807"/>
                  <a:gd name="connsiteY5" fmla="*/ 430219 h 1040522"/>
                  <a:gd name="connsiteX6" fmla="*/ 1535222 w 2634807"/>
                  <a:gd name="connsiteY6" fmla="*/ 429913 h 1040522"/>
                  <a:gd name="connsiteX7" fmla="*/ 1534280 w 2634807"/>
                  <a:gd name="connsiteY7" fmla="*/ 429607 h 1040522"/>
                  <a:gd name="connsiteX8" fmla="*/ 0 w 2634807"/>
                  <a:gd name="connsiteY8" fmla="*/ 701557 h 1040522"/>
                  <a:gd name="connsiteX9" fmla="*/ 233060 w 2634807"/>
                  <a:gd name="connsiteY9" fmla="*/ 0 h 1040522"/>
                  <a:gd name="connsiteX10" fmla="*/ 1087798 w 2634807"/>
                  <a:gd name="connsiteY10" fmla="*/ 375884 h 1040522"/>
                  <a:gd name="connsiteX11" fmla="*/ 1407142 w 2634807"/>
                  <a:gd name="connsiteY11" fmla="*/ 364586 h 1040522"/>
                  <a:gd name="connsiteX12" fmla="*/ 1576641 w 2634807"/>
                  <a:gd name="connsiteY12" fmla="*/ 441397 h 1040522"/>
                  <a:gd name="connsiteX13" fmla="*/ 1617706 w 2634807"/>
                  <a:gd name="connsiteY13" fmla="*/ 458364 h 1040522"/>
                  <a:gd name="connsiteX14" fmla="*/ 1663055 w 2634807"/>
                  <a:gd name="connsiteY14" fmla="*/ 476226 h 1040522"/>
                  <a:gd name="connsiteX15" fmla="*/ 1742221 w 2634807"/>
                  <a:gd name="connsiteY15" fmla="*/ 503383 h 1040522"/>
                  <a:gd name="connsiteX16" fmla="*/ 1878479 w 2634807"/>
                  <a:gd name="connsiteY16" fmla="*/ 535789 h 1040522"/>
                  <a:gd name="connsiteX17" fmla="*/ 1961857 w 2634807"/>
                  <a:gd name="connsiteY17" fmla="*/ 545061 h 1040522"/>
                  <a:gd name="connsiteX18" fmla="*/ 2101362 w 2634807"/>
                  <a:gd name="connsiteY18" fmla="*/ 566524 h 1040522"/>
                  <a:gd name="connsiteX19" fmla="*/ 2142663 w 2634807"/>
                  <a:gd name="connsiteY19" fmla="*/ 583185 h 1040522"/>
                  <a:gd name="connsiteX20" fmla="*/ 2167397 w 2634807"/>
                  <a:gd name="connsiteY20" fmla="*/ 630134 h 1040522"/>
                  <a:gd name="connsiteX21" fmla="*/ 2167491 w 2634807"/>
                  <a:gd name="connsiteY21" fmla="*/ 638559 h 1040522"/>
                  <a:gd name="connsiteX22" fmla="*/ 2133768 w 2634807"/>
                  <a:gd name="connsiteY22" fmla="*/ 711653 h 1040522"/>
                  <a:gd name="connsiteX23" fmla="*/ 2127555 w 2634807"/>
                  <a:gd name="connsiteY23" fmla="*/ 718196 h 1040522"/>
                  <a:gd name="connsiteX24" fmla="*/ 2111011 w 2634807"/>
                  <a:gd name="connsiteY24" fmla="*/ 728621 h 1040522"/>
                  <a:gd name="connsiteX25" fmla="*/ 2093785 w 2634807"/>
                  <a:gd name="connsiteY25" fmla="*/ 736646 h 1040522"/>
                  <a:gd name="connsiteX26" fmla="*/ 2034104 w 2634807"/>
                  <a:gd name="connsiteY26" fmla="*/ 752272 h 1040522"/>
                  <a:gd name="connsiteX27" fmla="*/ 1986190 w 2634807"/>
                  <a:gd name="connsiteY27" fmla="*/ 755755 h 1040522"/>
                  <a:gd name="connsiteX28" fmla="*/ 1915591 w 2634807"/>
                  <a:gd name="connsiteY28" fmla="*/ 750107 h 1040522"/>
                  <a:gd name="connsiteX29" fmla="*/ 1799830 w 2634807"/>
                  <a:gd name="connsiteY29" fmla="*/ 729562 h 1040522"/>
                  <a:gd name="connsiteX30" fmla="*/ 1719370 w 2634807"/>
                  <a:gd name="connsiteY30" fmla="*/ 716125 h 1040522"/>
                  <a:gd name="connsiteX31" fmla="*/ 1709274 w 2634807"/>
                  <a:gd name="connsiteY31" fmla="*/ 714736 h 1040522"/>
                  <a:gd name="connsiteX32" fmla="*/ 1699578 w 2634807"/>
                  <a:gd name="connsiteY32" fmla="*/ 713536 h 1040522"/>
                  <a:gd name="connsiteX33" fmla="*/ 1696001 w 2634807"/>
                  <a:gd name="connsiteY33" fmla="*/ 713512 h 1040522"/>
                  <a:gd name="connsiteX34" fmla="*/ 1658489 w 2634807"/>
                  <a:gd name="connsiteY34" fmla="*/ 711065 h 1040522"/>
                  <a:gd name="connsiteX35" fmla="*/ 1649664 w 2634807"/>
                  <a:gd name="connsiteY35" fmla="*/ 710218 h 1040522"/>
                  <a:gd name="connsiteX36" fmla="*/ 1646040 w 2634807"/>
                  <a:gd name="connsiteY36" fmla="*/ 710335 h 1040522"/>
                  <a:gd name="connsiteX37" fmla="*/ 1640086 w 2634807"/>
                  <a:gd name="connsiteY37" fmla="*/ 711183 h 1040522"/>
                  <a:gd name="connsiteX38" fmla="*/ 1637474 w 2634807"/>
                  <a:gd name="connsiteY38" fmla="*/ 711136 h 1040522"/>
                  <a:gd name="connsiteX39" fmla="*/ 1665949 w 2634807"/>
                  <a:gd name="connsiteY39" fmla="*/ 716148 h 1040522"/>
                  <a:gd name="connsiteX40" fmla="*/ 1805196 w 2634807"/>
                  <a:gd name="connsiteY40" fmla="*/ 749165 h 1040522"/>
                  <a:gd name="connsiteX41" fmla="*/ 1929687 w 2634807"/>
                  <a:gd name="connsiteY41" fmla="*/ 772581 h 1040522"/>
                  <a:gd name="connsiteX42" fmla="*/ 1994804 w 2634807"/>
                  <a:gd name="connsiteY42" fmla="*/ 774534 h 1040522"/>
                  <a:gd name="connsiteX43" fmla="*/ 2097220 w 2634807"/>
                  <a:gd name="connsiteY43" fmla="*/ 745330 h 1040522"/>
                  <a:gd name="connsiteX44" fmla="*/ 2118777 w 2634807"/>
                  <a:gd name="connsiteY44" fmla="*/ 727938 h 1040522"/>
                  <a:gd name="connsiteX45" fmla="*/ 2123389 w 2634807"/>
                  <a:gd name="connsiteY45" fmla="*/ 724573 h 1040522"/>
                  <a:gd name="connsiteX46" fmla="*/ 2198390 w 2634807"/>
                  <a:gd name="connsiteY46" fmla="*/ 683390 h 1040522"/>
                  <a:gd name="connsiteX47" fmla="*/ 2250658 w 2634807"/>
                  <a:gd name="connsiteY47" fmla="*/ 639712 h 1040522"/>
                  <a:gd name="connsiteX48" fmla="*/ 2308855 w 2634807"/>
                  <a:gd name="connsiteY48" fmla="*/ 568900 h 1040522"/>
                  <a:gd name="connsiteX49" fmla="*/ 2407531 w 2634807"/>
                  <a:gd name="connsiteY49" fmla="*/ 409133 h 1040522"/>
                  <a:gd name="connsiteX50" fmla="*/ 2487967 w 2634807"/>
                  <a:gd name="connsiteY50" fmla="*/ 285771 h 1040522"/>
                  <a:gd name="connsiteX51" fmla="*/ 2546118 w 2634807"/>
                  <a:gd name="connsiteY51" fmla="*/ 224020 h 1040522"/>
                  <a:gd name="connsiteX52" fmla="*/ 2549695 w 2634807"/>
                  <a:gd name="connsiteY52" fmla="*/ 218019 h 1040522"/>
                  <a:gd name="connsiteX53" fmla="*/ 2552896 w 2634807"/>
                  <a:gd name="connsiteY53" fmla="*/ 212747 h 1040522"/>
                  <a:gd name="connsiteX54" fmla="*/ 2553460 w 2634807"/>
                  <a:gd name="connsiteY54" fmla="*/ 213618 h 1040522"/>
                  <a:gd name="connsiteX55" fmla="*/ 2553249 w 2634807"/>
                  <a:gd name="connsiteY55" fmla="*/ 214183 h 1040522"/>
                  <a:gd name="connsiteX56" fmla="*/ 2557744 w 2634807"/>
                  <a:gd name="connsiteY56" fmla="*/ 217477 h 1040522"/>
                  <a:gd name="connsiteX57" fmla="*/ 2584595 w 2634807"/>
                  <a:gd name="connsiteY57" fmla="*/ 206887 h 1040522"/>
                  <a:gd name="connsiteX58" fmla="*/ 2602622 w 2634807"/>
                  <a:gd name="connsiteY58" fmla="*/ 206864 h 1040522"/>
                  <a:gd name="connsiteX59" fmla="*/ 2630744 w 2634807"/>
                  <a:gd name="connsiteY59" fmla="*/ 228209 h 1040522"/>
                  <a:gd name="connsiteX60" fmla="*/ 2634227 w 2634807"/>
                  <a:gd name="connsiteY60" fmla="*/ 242093 h 1040522"/>
                  <a:gd name="connsiteX61" fmla="*/ 2634274 w 2634807"/>
                  <a:gd name="connsiteY61" fmla="*/ 253954 h 1040522"/>
                  <a:gd name="connsiteX62" fmla="*/ 2634133 w 2634807"/>
                  <a:gd name="connsiteY62" fmla="*/ 257461 h 1040522"/>
                  <a:gd name="connsiteX63" fmla="*/ 2633121 w 2634807"/>
                  <a:gd name="connsiteY63" fmla="*/ 263626 h 1040522"/>
                  <a:gd name="connsiteX64" fmla="*/ 2616271 w 2634807"/>
                  <a:gd name="connsiteY64" fmla="*/ 323613 h 1040522"/>
                  <a:gd name="connsiteX65" fmla="*/ 2579394 w 2634807"/>
                  <a:gd name="connsiteY65" fmla="*/ 414381 h 1040522"/>
                  <a:gd name="connsiteX66" fmla="*/ 2508183 w 2634807"/>
                  <a:gd name="connsiteY66" fmla="*/ 567088 h 1040522"/>
                  <a:gd name="connsiteX67" fmla="*/ 2441066 w 2634807"/>
                  <a:gd name="connsiteY67" fmla="*/ 690826 h 1040522"/>
                  <a:gd name="connsiteX68" fmla="*/ 2400424 w 2634807"/>
                  <a:gd name="connsiteY68" fmla="*/ 741352 h 1040522"/>
                  <a:gd name="connsiteX69" fmla="*/ 2361758 w 2634807"/>
                  <a:gd name="connsiteY69" fmla="*/ 779359 h 1040522"/>
                  <a:gd name="connsiteX70" fmla="*/ 2307961 w 2634807"/>
                  <a:gd name="connsiteY70" fmla="*/ 826519 h 1040522"/>
                  <a:gd name="connsiteX71" fmla="*/ 2234702 w 2634807"/>
                  <a:gd name="connsiteY71" fmla="*/ 885871 h 1040522"/>
                  <a:gd name="connsiteX72" fmla="*/ 2171444 w 2634807"/>
                  <a:gd name="connsiteY72" fmla="*/ 932631 h 1040522"/>
                  <a:gd name="connsiteX73" fmla="*/ 2098892 w 2634807"/>
                  <a:gd name="connsiteY73" fmla="*/ 980663 h 1040522"/>
                  <a:gd name="connsiteX74" fmla="*/ 1987203 w 2634807"/>
                  <a:gd name="connsiteY74" fmla="*/ 1030365 h 1040522"/>
                  <a:gd name="connsiteX75" fmla="*/ 1966846 w 2634807"/>
                  <a:gd name="connsiteY75" fmla="*/ 1035024 h 1040522"/>
                  <a:gd name="connsiteX76" fmla="*/ 1960727 w 2634807"/>
                  <a:gd name="connsiteY76" fmla="*/ 1036154 h 1040522"/>
                  <a:gd name="connsiteX77" fmla="*/ 1960139 w 2634807"/>
                  <a:gd name="connsiteY77" fmla="*/ 1036131 h 1040522"/>
                  <a:gd name="connsiteX78" fmla="*/ 1959574 w 2634807"/>
                  <a:gd name="connsiteY78" fmla="*/ 1036225 h 1040522"/>
                  <a:gd name="connsiteX79" fmla="*/ 1953409 w 2634807"/>
                  <a:gd name="connsiteY79" fmla="*/ 1037331 h 1040522"/>
                  <a:gd name="connsiteX80" fmla="*/ 1951102 w 2634807"/>
                  <a:gd name="connsiteY80" fmla="*/ 1037448 h 1040522"/>
                  <a:gd name="connsiteX81" fmla="*/ 1943713 w 2634807"/>
                  <a:gd name="connsiteY81" fmla="*/ 1038531 h 1040522"/>
                  <a:gd name="connsiteX82" fmla="*/ 1940207 w 2634807"/>
                  <a:gd name="connsiteY82" fmla="*/ 1038672 h 1040522"/>
                  <a:gd name="connsiteX83" fmla="*/ 1926816 w 2634807"/>
                  <a:gd name="connsiteY83" fmla="*/ 1039755 h 1040522"/>
                  <a:gd name="connsiteX84" fmla="*/ 1920838 w 2634807"/>
                  <a:gd name="connsiteY84" fmla="*/ 1039919 h 1040522"/>
                  <a:gd name="connsiteX85" fmla="*/ 1893093 w 2634807"/>
                  <a:gd name="connsiteY85" fmla="*/ 1039872 h 1040522"/>
                  <a:gd name="connsiteX86" fmla="*/ 1887139 w 2634807"/>
                  <a:gd name="connsiteY86" fmla="*/ 1039755 h 1040522"/>
                  <a:gd name="connsiteX87" fmla="*/ 1871348 w 2634807"/>
                  <a:gd name="connsiteY87" fmla="*/ 1038719 h 1040522"/>
                  <a:gd name="connsiteX88" fmla="*/ 1867771 w 2634807"/>
                  <a:gd name="connsiteY88" fmla="*/ 1038555 h 1040522"/>
                  <a:gd name="connsiteX89" fmla="*/ 1856805 w 2634807"/>
                  <a:gd name="connsiteY89" fmla="*/ 1037448 h 1040522"/>
                  <a:gd name="connsiteX90" fmla="*/ 1854474 w 2634807"/>
                  <a:gd name="connsiteY90" fmla="*/ 1037354 h 1040522"/>
                  <a:gd name="connsiteX91" fmla="*/ 1845932 w 2634807"/>
                  <a:gd name="connsiteY91" fmla="*/ 1036319 h 1040522"/>
                  <a:gd name="connsiteX92" fmla="*/ 1843555 w 2634807"/>
                  <a:gd name="connsiteY92" fmla="*/ 1036178 h 1040522"/>
                  <a:gd name="connsiteX93" fmla="*/ 1836260 w 2634807"/>
                  <a:gd name="connsiteY93" fmla="*/ 1035142 h 1040522"/>
                  <a:gd name="connsiteX94" fmla="*/ 1833883 w 2634807"/>
                  <a:gd name="connsiteY94" fmla="*/ 1034977 h 1040522"/>
                  <a:gd name="connsiteX95" fmla="*/ 1827788 w 2634807"/>
                  <a:gd name="connsiteY95" fmla="*/ 1033942 h 1040522"/>
                  <a:gd name="connsiteX96" fmla="*/ 1825411 w 2634807"/>
                  <a:gd name="connsiteY96" fmla="*/ 1033777 h 1040522"/>
                  <a:gd name="connsiteX97" fmla="*/ 1819293 w 2634807"/>
                  <a:gd name="connsiteY97" fmla="*/ 1032718 h 1040522"/>
                  <a:gd name="connsiteX98" fmla="*/ 1803642 w 2634807"/>
                  <a:gd name="connsiteY98" fmla="*/ 1030153 h 1040522"/>
                  <a:gd name="connsiteX99" fmla="*/ 1797477 w 2634807"/>
                  <a:gd name="connsiteY99" fmla="*/ 1028976 h 1040522"/>
                  <a:gd name="connsiteX100" fmla="*/ 1744456 w 2634807"/>
                  <a:gd name="connsiteY100" fmla="*/ 1017539 h 1040522"/>
                  <a:gd name="connsiteX101" fmla="*/ 1558708 w 2634807"/>
                  <a:gd name="connsiteY101" fmla="*/ 960424 h 1040522"/>
                  <a:gd name="connsiteX102" fmla="*/ 1424585 w 2634807"/>
                  <a:gd name="connsiteY102" fmla="*/ 901876 h 1040522"/>
                  <a:gd name="connsiteX103" fmla="*/ 1057346 w 2634807"/>
                  <a:gd name="connsiteY103" fmla="*/ 785542 h 1040522"/>
                  <a:gd name="connsiteX104" fmla="*/ 0 w 2634807"/>
                  <a:gd name="connsiteY104" fmla="*/ 701557 h 1040522"/>
                  <a:gd name="connsiteX0" fmla="*/ 1625849 w 2634807"/>
                  <a:gd name="connsiteY0" fmla="*/ 709756 h 1040366"/>
                  <a:gd name="connsiteX1" fmla="*/ 1625802 w 2634807"/>
                  <a:gd name="connsiteY1" fmla="*/ 709968 h 1040366"/>
                  <a:gd name="connsiteX2" fmla="*/ 1626672 w 2634807"/>
                  <a:gd name="connsiteY2" fmla="*/ 710015 h 1040366"/>
                  <a:gd name="connsiteX3" fmla="*/ 1625849 w 2634807"/>
                  <a:gd name="connsiteY3" fmla="*/ 709756 h 1040366"/>
                  <a:gd name="connsiteX4" fmla="*/ 1534280 w 2634807"/>
                  <a:gd name="connsiteY4" fmla="*/ 429451 h 1040366"/>
                  <a:gd name="connsiteX5" fmla="*/ 1534257 w 2634807"/>
                  <a:gd name="connsiteY5" fmla="*/ 430063 h 1040366"/>
                  <a:gd name="connsiteX6" fmla="*/ 1535222 w 2634807"/>
                  <a:gd name="connsiteY6" fmla="*/ 429757 h 1040366"/>
                  <a:gd name="connsiteX7" fmla="*/ 1534280 w 2634807"/>
                  <a:gd name="connsiteY7" fmla="*/ 429451 h 1040366"/>
                  <a:gd name="connsiteX8" fmla="*/ 0 w 2634807"/>
                  <a:gd name="connsiteY8" fmla="*/ 701401 h 1040366"/>
                  <a:gd name="connsiteX9" fmla="*/ 197957 w 2634807"/>
                  <a:gd name="connsiteY9" fmla="*/ 0 h 1040366"/>
                  <a:gd name="connsiteX10" fmla="*/ 1087798 w 2634807"/>
                  <a:gd name="connsiteY10" fmla="*/ 375728 h 1040366"/>
                  <a:gd name="connsiteX11" fmla="*/ 1407142 w 2634807"/>
                  <a:gd name="connsiteY11" fmla="*/ 364430 h 1040366"/>
                  <a:gd name="connsiteX12" fmla="*/ 1576641 w 2634807"/>
                  <a:gd name="connsiteY12" fmla="*/ 441241 h 1040366"/>
                  <a:gd name="connsiteX13" fmla="*/ 1617706 w 2634807"/>
                  <a:gd name="connsiteY13" fmla="*/ 458208 h 1040366"/>
                  <a:gd name="connsiteX14" fmla="*/ 1663055 w 2634807"/>
                  <a:gd name="connsiteY14" fmla="*/ 476070 h 1040366"/>
                  <a:gd name="connsiteX15" fmla="*/ 1742221 w 2634807"/>
                  <a:gd name="connsiteY15" fmla="*/ 503227 h 1040366"/>
                  <a:gd name="connsiteX16" fmla="*/ 1878479 w 2634807"/>
                  <a:gd name="connsiteY16" fmla="*/ 535633 h 1040366"/>
                  <a:gd name="connsiteX17" fmla="*/ 1961857 w 2634807"/>
                  <a:gd name="connsiteY17" fmla="*/ 544905 h 1040366"/>
                  <a:gd name="connsiteX18" fmla="*/ 2101362 w 2634807"/>
                  <a:gd name="connsiteY18" fmla="*/ 566368 h 1040366"/>
                  <a:gd name="connsiteX19" fmla="*/ 2142663 w 2634807"/>
                  <a:gd name="connsiteY19" fmla="*/ 583029 h 1040366"/>
                  <a:gd name="connsiteX20" fmla="*/ 2167397 w 2634807"/>
                  <a:gd name="connsiteY20" fmla="*/ 629978 h 1040366"/>
                  <a:gd name="connsiteX21" fmla="*/ 2167491 w 2634807"/>
                  <a:gd name="connsiteY21" fmla="*/ 638403 h 1040366"/>
                  <a:gd name="connsiteX22" fmla="*/ 2133768 w 2634807"/>
                  <a:gd name="connsiteY22" fmla="*/ 711497 h 1040366"/>
                  <a:gd name="connsiteX23" fmla="*/ 2127555 w 2634807"/>
                  <a:gd name="connsiteY23" fmla="*/ 718040 h 1040366"/>
                  <a:gd name="connsiteX24" fmla="*/ 2111011 w 2634807"/>
                  <a:gd name="connsiteY24" fmla="*/ 728465 h 1040366"/>
                  <a:gd name="connsiteX25" fmla="*/ 2093785 w 2634807"/>
                  <a:gd name="connsiteY25" fmla="*/ 736490 h 1040366"/>
                  <a:gd name="connsiteX26" fmla="*/ 2034104 w 2634807"/>
                  <a:gd name="connsiteY26" fmla="*/ 752116 h 1040366"/>
                  <a:gd name="connsiteX27" fmla="*/ 1986190 w 2634807"/>
                  <a:gd name="connsiteY27" fmla="*/ 755599 h 1040366"/>
                  <a:gd name="connsiteX28" fmla="*/ 1915591 w 2634807"/>
                  <a:gd name="connsiteY28" fmla="*/ 749951 h 1040366"/>
                  <a:gd name="connsiteX29" fmla="*/ 1799830 w 2634807"/>
                  <a:gd name="connsiteY29" fmla="*/ 729406 h 1040366"/>
                  <a:gd name="connsiteX30" fmla="*/ 1719370 w 2634807"/>
                  <a:gd name="connsiteY30" fmla="*/ 715969 h 1040366"/>
                  <a:gd name="connsiteX31" fmla="*/ 1709274 w 2634807"/>
                  <a:gd name="connsiteY31" fmla="*/ 714580 h 1040366"/>
                  <a:gd name="connsiteX32" fmla="*/ 1699578 w 2634807"/>
                  <a:gd name="connsiteY32" fmla="*/ 713380 h 1040366"/>
                  <a:gd name="connsiteX33" fmla="*/ 1696001 w 2634807"/>
                  <a:gd name="connsiteY33" fmla="*/ 713356 h 1040366"/>
                  <a:gd name="connsiteX34" fmla="*/ 1658489 w 2634807"/>
                  <a:gd name="connsiteY34" fmla="*/ 710909 h 1040366"/>
                  <a:gd name="connsiteX35" fmla="*/ 1649664 w 2634807"/>
                  <a:gd name="connsiteY35" fmla="*/ 710062 h 1040366"/>
                  <a:gd name="connsiteX36" fmla="*/ 1646040 w 2634807"/>
                  <a:gd name="connsiteY36" fmla="*/ 710179 h 1040366"/>
                  <a:gd name="connsiteX37" fmla="*/ 1640086 w 2634807"/>
                  <a:gd name="connsiteY37" fmla="*/ 711027 h 1040366"/>
                  <a:gd name="connsiteX38" fmla="*/ 1637474 w 2634807"/>
                  <a:gd name="connsiteY38" fmla="*/ 710980 h 1040366"/>
                  <a:gd name="connsiteX39" fmla="*/ 1665949 w 2634807"/>
                  <a:gd name="connsiteY39" fmla="*/ 715992 h 1040366"/>
                  <a:gd name="connsiteX40" fmla="*/ 1805196 w 2634807"/>
                  <a:gd name="connsiteY40" fmla="*/ 749009 h 1040366"/>
                  <a:gd name="connsiteX41" fmla="*/ 1929687 w 2634807"/>
                  <a:gd name="connsiteY41" fmla="*/ 772425 h 1040366"/>
                  <a:gd name="connsiteX42" fmla="*/ 1994804 w 2634807"/>
                  <a:gd name="connsiteY42" fmla="*/ 774378 h 1040366"/>
                  <a:gd name="connsiteX43" fmla="*/ 2097220 w 2634807"/>
                  <a:gd name="connsiteY43" fmla="*/ 745174 h 1040366"/>
                  <a:gd name="connsiteX44" fmla="*/ 2118777 w 2634807"/>
                  <a:gd name="connsiteY44" fmla="*/ 727782 h 1040366"/>
                  <a:gd name="connsiteX45" fmla="*/ 2123389 w 2634807"/>
                  <a:gd name="connsiteY45" fmla="*/ 724417 h 1040366"/>
                  <a:gd name="connsiteX46" fmla="*/ 2198390 w 2634807"/>
                  <a:gd name="connsiteY46" fmla="*/ 683234 h 1040366"/>
                  <a:gd name="connsiteX47" fmla="*/ 2250658 w 2634807"/>
                  <a:gd name="connsiteY47" fmla="*/ 639556 h 1040366"/>
                  <a:gd name="connsiteX48" fmla="*/ 2308855 w 2634807"/>
                  <a:gd name="connsiteY48" fmla="*/ 568744 h 1040366"/>
                  <a:gd name="connsiteX49" fmla="*/ 2407531 w 2634807"/>
                  <a:gd name="connsiteY49" fmla="*/ 408977 h 1040366"/>
                  <a:gd name="connsiteX50" fmla="*/ 2487967 w 2634807"/>
                  <a:gd name="connsiteY50" fmla="*/ 285615 h 1040366"/>
                  <a:gd name="connsiteX51" fmla="*/ 2546118 w 2634807"/>
                  <a:gd name="connsiteY51" fmla="*/ 223864 h 1040366"/>
                  <a:gd name="connsiteX52" fmla="*/ 2549695 w 2634807"/>
                  <a:gd name="connsiteY52" fmla="*/ 217863 h 1040366"/>
                  <a:gd name="connsiteX53" fmla="*/ 2552896 w 2634807"/>
                  <a:gd name="connsiteY53" fmla="*/ 212591 h 1040366"/>
                  <a:gd name="connsiteX54" fmla="*/ 2553460 w 2634807"/>
                  <a:gd name="connsiteY54" fmla="*/ 213462 h 1040366"/>
                  <a:gd name="connsiteX55" fmla="*/ 2553249 w 2634807"/>
                  <a:gd name="connsiteY55" fmla="*/ 214027 h 1040366"/>
                  <a:gd name="connsiteX56" fmla="*/ 2557744 w 2634807"/>
                  <a:gd name="connsiteY56" fmla="*/ 217321 h 1040366"/>
                  <a:gd name="connsiteX57" fmla="*/ 2584595 w 2634807"/>
                  <a:gd name="connsiteY57" fmla="*/ 206731 h 1040366"/>
                  <a:gd name="connsiteX58" fmla="*/ 2602622 w 2634807"/>
                  <a:gd name="connsiteY58" fmla="*/ 206708 h 1040366"/>
                  <a:gd name="connsiteX59" fmla="*/ 2630744 w 2634807"/>
                  <a:gd name="connsiteY59" fmla="*/ 228053 h 1040366"/>
                  <a:gd name="connsiteX60" fmla="*/ 2634227 w 2634807"/>
                  <a:gd name="connsiteY60" fmla="*/ 241937 h 1040366"/>
                  <a:gd name="connsiteX61" fmla="*/ 2634274 w 2634807"/>
                  <a:gd name="connsiteY61" fmla="*/ 253798 h 1040366"/>
                  <a:gd name="connsiteX62" fmla="*/ 2634133 w 2634807"/>
                  <a:gd name="connsiteY62" fmla="*/ 257305 h 1040366"/>
                  <a:gd name="connsiteX63" fmla="*/ 2633121 w 2634807"/>
                  <a:gd name="connsiteY63" fmla="*/ 263470 h 1040366"/>
                  <a:gd name="connsiteX64" fmla="*/ 2616271 w 2634807"/>
                  <a:gd name="connsiteY64" fmla="*/ 323457 h 1040366"/>
                  <a:gd name="connsiteX65" fmla="*/ 2579394 w 2634807"/>
                  <a:gd name="connsiteY65" fmla="*/ 414225 h 1040366"/>
                  <a:gd name="connsiteX66" fmla="*/ 2508183 w 2634807"/>
                  <a:gd name="connsiteY66" fmla="*/ 566932 h 1040366"/>
                  <a:gd name="connsiteX67" fmla="*/ 2441066 w 2634807"/>
                  <a:gd name="connsiteY67" fmla="*/ 690670 h 1040366"/>
                  <a:gd name="connsiteX68" fmla="*/ 2400424 w 2634807"/>
                  <a:gd name="connsiteY68" fmla="*/ 741196 h 1040366"/>
                  <a:gd name="connsiteX69" fmla="*/ 2361758 w 2634807"/>
                  <a:gd name="connsiteY69" fmla="*/ 779203 h 1040366"/>
                  <a:gd name="connsiteX70" fmla="*/ 2307961 w 2634807"/>
                  <a:gd name="connsiteY70" fmla="*/ 826363 h 1040366"/>
                  <a:gd name="connsiteX71" fmla="*/ 2234702 w 2634807"/>
                  <a:gd name="connsiteY71" fmla="*/ 885715 h 1040366"/>
                  <a:gd name="connsiteX72" fmla="*/ 2171444 w 2634807"/>
                  <a:gd name="connsiteY72" fmla="*/ 932475 h 1040366"/>
                  <a:gd name="connsiteX73" fmla="*/ 2098892 w 2634807"/>
                  <a:gd name="connsiteY73" fmla="*/ 980507 h 1040366"/>
                  <a:gd name="connsiteX74" fmla="*/ 1987203 w 2634807"/>
                  <a:gd name="connsiteY74" fmla="*/ 1030209 h 1040366"/>
                  <a:gd name="connsiteX75" fmla="*/ 1966846 w 2634807"/>
                  <a:gd name="connsiteY75" fmla="*/ 1034868 h 1040366"/>
                  <a:gd name="connsiteX76" fmla="*/ 1960727 w 2634807"/>
                  <a:gd name="connsiteY76" fmla="*/ 1035998 h 1040366"/>
                  <a:gd name="connsiteX77" fmla="*/ 1960139 w 2634807"/>
                  <a:gd name="connsiteY77" fmla="*/ 1035975 h 1040366"/>
                  <a:gd name="connsiteX78" fmla="*/ 1959574 w 2634807"/>
                  <a:gd name="connsiteY78" fmla="*/ 1036069 h 1040366"/>
                  <a:gd name="connsiteX79" fmla="*/ 1953409 w 2634807"/>
                  <a:gd name="connsiteY79" fmla="*/ 1037175 h 1040366"/>
                  <a:gd name="connsiteX80" fmla="*/ 1951102 w 2634807"/>
                  <a:gd name="connsiteY80" fmla="*/ 1037292 h 1040366"/>
                  <a:gd name="connsiteX81" fmla="*/ 1943713 w 2634807"/>
                  <a:gd name="connsiteY81" fmla="*/ 1038375 h 1040366"/>
                  <a:gd name="connsiteX82" fmla="*/ 1940207 w 2634807"/>
                  <a:gd name="connsiteY82" fmla="*/ 1038516 h 1040366"/>
                  <a:gd name="connsiteX83" fmla="*/ 1926816 w 2634807"/>
                  <a:gd name="connsiteY83" fmla="*/ 1039599 h 1040366"/>
                  <a:gd name="connsiteX84" fmla="*/ 1920838 w 2634807"/>
                  <a:gd name="connsiteY84" fmla="*/ 1039763 h 1040366"/>
                  <a:gd name="connsiteX85" fmla="*/ 1893093 w 2634807"/>
                  <a:gd name="connsiteY85" fmla="*/ 1039716 h 1040366"/>
                  <a:gd name="connsiteX86" fmla="*/ 1887139 w 2634807"/>
                  <a:gd name="connsiteY86" fmla="*/ 1039599 h 1040366"/>
                  <a:gd name="connsiteX87" fmla="*/ 1871348 w 2634807"/>
                  <a:gd name="connsiteY87" fmla="*/ 1038563 h 1040366"/>
                  <a:gd name="connsiteX88" fmla="*/ 1867771 w 2634807"/>
                  <a:gd name="connsiteY88" fmla="*/ 1038399 h 1040366"/>
                  <a:gd name="connsiteX89" fmla="*/ 1856805 w 2634807"/>
                  <a:gd name="connsiteY89" fmla="*/ 1037292 h 1040366"/>
                  <a:gd name="connsiteX90" fmla="*/ 1854474 w 2634807"/>
                  <a:gd name="connsiteY90" fmla="*/ 1037198 h 1040366"/>
                  <a:gd name="connsiteX91" fmla="*/ 1845932 w 2634807"/>
                  <a:gd name="connsiteY91" fmla="*/ 1036163 h 1040366"/>
                  <a:gd name="connsiteX92" fmla="*/ 1843555 w 2634807"/>
                  <a:gd name="connsiteY92" fmla="*/ 1036022 h 1040366"/>
                  <a:gd name="connsiteX93" fmla="*/ 1836260 w 2634807"/>
                  <a:gd name="connsiteY93" fmla="*/ 1034986 h 1040366"/>
                  <a:gd name="connsiteX94" fmla="*/ 1833883 w 2634807"/>
                  <a:gd name="connsiteY94" fmla="*/ 1034821 h 1040366"/>
                  <a:gd name="connsiteX95" fmla="*/ 1827788 w 2634807"/>
                  <a:gd name="connsiteY95" fmla="*/ 1033786 h 1040366"/>
                  <a:gd name="connsiteX96" fmla="*/ 1825411 w 2634807"/>
                  <a:gd name="connsiteY96" fmla="*/ 1033621 h 1040366"/>
                  <a:gd name="connsiteX97" fmla="*/ 1819293 w 2634807"/>
                  <a:gd name="connsiteY97" fmla="*/ 1032562 h 1040366"/>
                  <a:gd name="connsiteX98" fmla="*/ 1803642 w 2634807"/>
                  <a:gd name="connsiteY98" fmla="*/ 1029997 h 1040366"/>
                  <a:gd name="connsiteX99" fmla="*/ 1797477 w 2634807"/>
                  <a:gd name="connsiteY99" fmla="*/ 1028820 h 1040366"/>
                  <a:gd name="connsiteX100" fmla="*/ 1744456 w 2634807"/>
                  <a:gd name="connsiteY100" fmla="*/ 1017383 h 1040366"/>
                  <a:gd name="connsiteX101" fmla="*/ 1558708 w 2634807"/>
                  <a:gd name="connsiteY101" fmla="*/ 960268 h 1040366"/>
                  <a:gd name="connsiteX102" fmla="*/ 1424585 w 2634807"/>
                  <a:gd name="connsiteY102" fmla="*/ 901720 h 1040366"/>
                  <a:gd name="connsiteX103" fmla="*/ 1057346 w 2634807"/>
                  <a:gd name="connsiteY103" fmla="*/ 785386 h 1040366"/>
                  <a:gd name="connsiteX104" fmla="*/ 0 w 2634807"/>
                  <a:gd name="connsiteY104" fmla="*/ 701401 h 1040366"/>
                  <a:gd name="connsiteX0" fmla="*/ 1625849 w 2634807"/>
                  <a:gd name="connsiteY0" fmla="*/ 709756 h 1040366"/>
                  <a:gd name="connsiteX1" fmla="*/ 1625802 w 2634807"/>
                  <a:gd name="connsiteY1" fmla="*/ 709968 h 1040366"/>
                  <a:gd name="connsiteX2" fmla="*/ 1626672 w 2634807"/>
                  <a:gd name="connsiteY2" fmla="*/ 710015 h 1040366"/>
                  <a:gd name="connsiteX3" fmla="*/ 1625849 w 2634807"/>
                  <a:gd name="connsiteY3" fmla="*/ 709756 h 1040366"/>
                  <a:gd name="connsiteX4" fmla="*/ 1534280 w 2634807"/>
                  <a:gd name="connsiteY4" fmla="*/ 429451 h 1040366"/>
                  <a:gd name="connsiteX5" fmla="*/ 1534257 w 2634807"/>
                  <a:gd name="connsiteY5" fmla="*/ 430063 h 1040366"/>
                  <a:gd name="connsiteX6" fmla="*/ 1535222 w 2634807"/>
                  <a:gd name="connsiteY6" fmla="*/ 429757 h 1040366"/>
                  <a:gd name="connsiteX7" fmla="*/ 1534280 w 2634807"/>
                  <a:gd name="connsiteY7" fmla="*/ 429451 h 1040366"/>
                  <a:gd name="connsiteX8" fmla="*/ 0 w 2634807"/>
                  <a:gd name="connsiteY8" fmla="*/ 701401 h 1040366"/>
                  <a:gd name="connsiteX9" fmla="*/ 197957 w 2634807"/>
                  <a:gd name="connsiteY9" fmla="*/ 0 h 1040366"/>
                  <a:gd name="connsiteX10" fmla="*/ 1087798 w 2634807"/>
                  <a:gd name="connsiteY10" fmla="*/ 375728 h 1040366"/>
                  <a:gd name="connsiteX11" fmla="*/ 1407142 w 2634807"/>
                  <a:gd name="connsiteY11" fmla="*/ 364430 h 1040366"/>
                  <a:gd name="connsiteX12" fmla="*/ 1576641 w 2634807"/>
                  <a:gd name="connsiteY12" fmla="*/ 441241 h 1040366"/>
                  <a:gd name="connsiteX13" fmla="*/ 1617706 w 2634807"/>
                  <a:gd name="connsiteY13" fmla="*/ 458208 h 1040366"/>
                  <a:gd name="connsiteX14" fmla="*/ 1663055 w 2634807"/>
                  <a:gd name="connsiteY14" fmla="*/ 476070 h 1040366"/>
                  <a:gd name="connsiteX15" fmla="*/ 1742221 w 2634807"/>
                  <a:gd name="connsiteY15" fmla="*/ 503227 h 1040366"/>
                  <a:gd name="connsiteX16" fmla="*/ 1878479 w 2634807"/>
                  <a:gd name="connsiteY16" fmla="*/ 535633 h 1040366"/>
                  <a:gd name="connsiteX17" fmla="*/ 1961857 w 2634807"/>
                  <a:gd name="connsiteY17" fmla="*/ 544905 h 1040366"/>
                  <a:gd name="connsiteX18" fmla="*/ 2101362 w 2634807"/>
                  <a:gd name="connsiteY18" fmla="*/ 566368 h 1040366"/>
                  <a:gd name="connsiteX19" fmla="*/ 2142663 w 2634807"/>
                  <a:gd name="connsiteY19" fmla="*/ 583029 h 1040366"/>
                  <a:gd name="connsiteX20" fmla="*/ 2167397 w 2634807"/>
                  <a:gd name="connsiteY20" fmla="*/ 629978 h 1040366"/>
                  <a:gd name="connsiteX21" fmla="*/ 2167491 w 2634807"/>
                  <a:gd name="connsiteY21" fmla="*/ 638403 h 1040366"/>
                  <a:gd name="connsiteX22" fmla="*/ 2133768 w 2634807"/>
                  <a:gd name="connsiteY22" fmla="*/ 711497 h 1040366"/>
                  <a:gd name="connsiteX23" fmla="*/ 2127555 w 2634807"/>
                  <a:gd name="connsiteY23" fmla="*/ 718040 h 1040366"/>
                  <a:gd name="connsiteX24" fmla="*/ 2111011 w 2634807"/>
                  <a:gd name="connsiteY24" fmla="*/ 728465 h 1040366"/>
                  <a:gd name="connsiteX25" fmla="*/ 2093785 w 2634807"/>
                  <a:gd name="connsiteY25" fmla="*/ 736490 h 1040366"/>
                  <a:gd name="connsiteX26" fmla="*/ 2034104 w 2634807"/>
                  <a:gd name="connsiteY26" fmla="*/ 752116 h 1040366"/>
                  <a:gd name="connsiteX27" fmla="*/ 1986190 w 2634807"/>
                  <a:gd name="connsiteY27" fmla="*/ 755599 h 1040366"/>
                  <a:gd name="connsiteX28" fmla="*/ 1915591 w 2634807"/>
                  <a:gd name="connsiteY28" fmla="*/ 749951 h 1040366"/>
                  <a:gd name="connsiteX29" fmla="*/ 1799830 w 2634807"/>
                  <a:gd name="connsiteY29" fmla="*/ 729406 h 1040366"/>
                  <a:gd name="connsiteX30" fmla="*/ 1719370 w 2634807"/>
                  <a:gd name="connsiteY30" fmla="*/ 715969 h 1040366"/>
                  <a:gd name="connsiteX31" fmla="*/ 1709274 w 2634807"/>
                  <a:gd name="connsiteY31" fmla="*/ 714580 h 1040366"/>
                  <a:gd name="connsiteX32" fmla="*/ 1699578 w 2634807"/>
                  <a:gd name="connsiteY32" fmla="*/ 713380 h 1040366"/>
                  <a:gd name="connsiteX33" fmla="*/ 1696001 w 2634807"/>
                  <a:gd name="connsiteY33" fmla="*/ 713356 h 1040366"/>
                  <a:gd name="connsiteX34" fmla="*/ 1658489 w 2634807"/>
                  <a:gd name="connsiteY34" fmla="*/ 710909 h 1040366"/>
                  <a:gd name="connsiteX35" fmla="*/ 1649664 w 2634807"/>
                  <a:gd name="connsiteY35" fmla="*/ 710062 h 1040366"/>
                  <a:gd name="connsiteX36" fmla="*/ 1646040 w 2634807"/>
                  <a:gd name="connsiteY36" fmla="*/ 710179 h 1040366"/>
                  <a:gd name="connsiteX37" fmla="*/ 1640086 w 2634807"/>
                  <a:gd name="connsiteY37" fmla="*/ 711027 h 1040366"/>
                  <a:gd name="connsiteX38" fmla="*/ 1637474 w 2634807"/>
                  <a:gd name="connsiteY38" fmla="*/ 710980 h 1040366"/>
                  <a:gd name="connsiteX39" fmla="*/ 1665949 w 2634807"/>
                  <a:gd name="connsiteY39" fmla="*/ 715992 h 1040366"/>
                  <a:gd name="connsiteX40" fmla="*/ 1805196 w 2634807"/>
                  <a:gd name="connsiteY40" fmla="*/ 749009 h 1040366"/>
                  <a:gd name="connsiteX41" fmla="*/ 1929687 w 2634807"/>
                  <a:gd name="connsiteY41" fmla="*/ 772425 h 1040366"/>
                  <a:gd name="connsiteX42" fmla="*/ 1994804 w 2634807"/>
                  <a:gd name="connsiteY42" fmla="*/ 774378 h 1040366"/>
                  <a:gd name="connsiteX43" fmla="*/ 2097220 w 2634807"/>
                  <a:gd name="connsiteY43" fmla="*/ 745174 h 1040366"/>
                  <a:gd name="connsiteX44" fmla="*/ 2118777 w 2634807"/>
                  <a:gd name="connsiteY44" fmla="*/ 727782 h 1040366"/>
                  <a:gd name="connsiteX45" fmla="*/ 2123389 w 2634807"/>
                  <a:gd name="connsiteY45" fmla="*/ 724417 h 1040366"/>
                  <a:gd name="connsiteX46" fmla="*/ 2198390 w 2634807"/>
                  <a:gd name="connsiteY46" fmla="*/ 683234 h 1040366"/>
                  <a:gd name="connsiteX47" fmla="*/ 2250658 w 2634807"/>
                  <a:gd name="connsiteY47" fmla="*/ 639556 h 1040366"/>
                  <a:gd name="connsiteX48" fmla="*/ 2308855 w 2634807"/>
                  <a:gd name="connsiteY48" fmla="*/ 568744 h 1040366"/>
                  <a:gd name="connsiteX49" fmla="*/ 2407531 w 2634807"/>
                  <a:gd name="connsiteY49" fmla="*/ 408977 h 1040366"/>
                  <a:gd name="connsiteX50" fmla="*/ 2487967 w 2634807"/>
                  <a:gd name="connsiteY50" fmla="*/ 285615 h 1040366"/>
                  <a:gd name="connsiteX51" fmla="*/ 2546118 w 2634807"/>
                  <a:gd name="connsiteY51" fmla="*/ 223864 h 1040366"/>
                  <a:gd name="connsiteX52" fmla="*/ 2549695 w 2634807"/>
                  <a:gd name="connsiteY52" fmla="*/ 217863 h 1040366"/>
                  <a:gd name="connsiteX53" fmla="*/ 2552896 w 2634807"/>
                  <a:gd name="connsiteY53" fmla="*/ 212591 h 1040366"/>
                  <a:gd name="connsiteX54" fmla="*/ 2553460 w 2634807"/>
                  <a:gd name="connsiteY54" fmla="*/ 213462 h 1040366"/>
                  <a:gd name="connsiteX55" fmla="*/ 2553249 w 2634807"/>
                  <a:gd name="connsiteY55" fmla="*/ 214027 h 1040366"/>
                  <a:gd name="connsiteX56" fmla="*/ 2557744 w 2634807"/>
                  <a:gd name="connsiteY56" fmla="*/ 217321 h 1040366"/>
                  <a:gd name="connsiteX57" fmla="*/ 2584595 w 2634807"/>
                  <a:gd name="connsiteY57" fmla="*/ 206731 h 1040366"/>
                  <a:gd name="connsiteX58" fmla="*/ 2602622 w 2634807"/>
                  <a:gd name="connsiteY58" fmla="*/ 206708 h 1040366"/>
                  <a:gd name="connsiteX59" fmla="*/ 2630744 w 2634807"/>
                  <a:gd name="connsiteY59" fmla="*/ 228053 h 1040366"/>
                  <a:gd name="connsiteX60" fmla="*/ 2634227 w 2634807"/>
                  <a:gd name="connsiteY60" fmla="*/ 241937 h 1040366"/>
                  <a:gd name="connsiteX61" fmla="*/ 2634274 w 2634807"/>
                  <a:gd name="connsiteY61" fmla="*/ 253798 h 1040366"/>
                  <a:gd name="connsiteX62" fmla="*/ 2634133 w 2634807"/>
                  <a:gd name="connsiteY62" fmla="*/ 257305 h 1040366"/>
                  <a:gd name="connsiteX63" fmla="*/ 2633121 w 2634807"/>
                  <a:gd name="connsiteY63" fmla="*/ 263470 h 1040366"/>
                  <a:gd name="connsiteX64" fmla="*/ 2616271 w 2634807"/>
                  <a:gd name="connsiteY64" fmla="*/ 323457 h 1040366"/>
                  <a:gd name="connsiteX65" fmla="*/ 2579394 w 2634807"/>
                  <a:gd name="connsiteY65" fmla="*/ 414225 h 1040366"/>
                  <a:gd name="connsiteX66" fmla="*/ 2508183 w 2634807"/>
                  <a:gd name="connsiteY66" fmla="*/ 566932 h 1040366"/>
                  <a:gd name="connsiteX67" fmla="*/ 2441066 w 2634807"/>
                  <a:gd name="connsiteY67" fmla="*/ 690670 h 1040366"/>
                  <a:gd name="connsiteX68" fmla="*/ 2400424 w 2634807"/>
                  <a:gd name="connsiteY68" fmla="*/ 741196 h 1040366"/>
                  <a:gd name="connsiteX69" fmla="*/ 2361758 w 2634807"/>
                  <a:gd name="connsiteY69" fmla="*/ 779203 h 1040366"/>
                  <a:gd name="connsiteX70" fmla="*/ 2307961 w 2634807"/>
                  <a:gd name="connsiteY70" fmla="*/ 826363 h 1040366"/>
                  <a:gd name="connsiteX71" fmla="*/ 2234702 w 2634807"/>
                  <a:gd name="connsiteY71" fmla="*/ 885715 h 1040366"/>
                  <a:gd name="connsiteX72" fmla="*/ 2171444 w 2634807"/>
                  <a:gd name="connsiteY72" fmla="*/ 932475 h 1040366"/>
                  <a:gd name="connsiteX73" fmla="*/ 2098892 w 2634807"/>
                  <a:gd name="connsiteY73" fmla="*/ 980507 h 1040366"/>
                  <a:gd name="connsiteX74" fmla="*/ 1987203 w 2634807"/>
                  <a:gd name="connsiteY74" fmla="*/ 1030209 h 1040366"/>
                  <a:gd name="connsiteX75" fmla="*/ 1966846 w 2634807"/>
                  <a:gd name="connsiteY75" fmla="*/ 1034868 h 1040366"/>
                  <a:gd name="connsiteX76" fmla="*/ 1960727 w 2634807"/>
                  <a:gd name="connsiteY76" fmla="*/ 1035998 h 1040366"/>
                  <a:gd name="connsiteX77" fmla="*/ 1960139 w 2634807"/>
                  <a:gd name="connsiteY77" fmla="*/ 1035975 h 1040366"/>
                  <a:gd name="connsiteX78" fmla="*/ 1959574 w 2634807"/>
                  <a:gd name="connsiteY78" fmla="*/ 1036069 h 1040366"/>
                  <a:gd name="connsiteX79" fmla="*/ 1953409 w 2634807"/>
                  <a:gd name="connsiteY79" fmla="*/ 1037175 h 1040366"/>
                  <a:gd name="connsiteX80" fmla="*/ 1951102 w 2634807"/>
                  <a:gd name="connsiteY80" fmla="*/ 1037292 h 1040366"/>
                  <a:gd name="connsiteX81" fmla="*/ 1943713 w 2634807"/>
                  <a:gd name="connsiteY81" fmla="*/ 1038375 h 1040366"/>
                  <a:gd name="connsiteX82" fmla="*/ 1940207 w 2634807"/>
                  <a:gd name="connsiteY82" fmla="*/ 1038516 h 1040366"/>
                  <a:gd name="connsiteX83" fmla="*/ 1926816 w 2634807"/>
                  <a:gd name="connsiteY83" fmla="*/ 1039599 h 1040366"/>
                  <a:gd name="connsiteX84" fmla="*/ 1920838 w 2634807"/>
                  <a:gd name="connsiteY84" fmla="*/ 1039763 h 1040366"/>
                  <a:gd name="connsiteX85" fmla="*/ 1893093 w 2634807"/>
                  <a:gd name="connsiteY85" fmla="*/ 1039716 h 1040366"/>
                  <a:gd name="connsiteX86" fmla="*/ 1887139 w 2634807"/>
                  <a:gd name="connsiteY86" fmla="*/ 1039599 h 1040366"/>
                  <a:gd name="connsiteX87" fmla="*/ 1871348 w 2634807"/>
                  <a:gd name="connsiteY87" fmla="*/ 1038563 h 1040366"/>
                  <a:gd name="connsiteX88" fmla="*/ 1867771 w 2634807"/>
                  <a:gd name="connsiteY88" fmla="*/ 1038399 h 1040366"/>
                  <a:gd name="connsiteX89" fmla="*/ 1856805 w 2634807"/>
                  <a:gd name="connsiteY89" fmla="*/ 1037292 h 1040366"/>
                  <a:gd name="connsiteX90" fmla="*/ 1854474 w 2634807"/>
                  <a:gd name="connsiteY90" fmla="*/ 1037198 h 1040366"/>
                  <a:gd name="connsiteX91" fmla="*/ 1845932 w 2634807"/>
                  <a:gd name="connsiteY91" fmla="*/ 1036163 h 1040366"/>
                  <a:gd name="connsiteX92" fmla="*/ 1843555 w 2634807"/>
                  <a:gd name="connsiteY92" fmla="*/ 1036022 h 1040366"/>
                  <a:gd name="connsiteX93" fmla="*/ 1836260 w 2634807"/>
                  <a:gd name="connsiteY93" fmla="*/ 1034986 h 1040366"/>
                  <a:gd name="connsiteX94" fmla="*/ 1833883 w 2634807"/>
                  <a:gd name="connsiteY94" fmla="*/ 1034821 h 1040366"/>
                  <a:gd name="connsiteX95" fmla="*/ 1827788 w 2634807"/>
                  <a:gd name="connsiteY95" fmla="*/ 1033786 h 1040366"/>
                  <a:gd name="connsiteX96" fmla="*/ 1825411 w 2634807"/>
                  <a:gd name="connsiteY96" fmla="*/ 1033621 h 1040366"/>
                  <a:gd name="connsiteX97" fmla="*/ 1819293 w 2634807"/>
                  <a:gd name="connsiteY97" fmla="*/ 1032562 h 1040366"/>
                  <a:gd name="connsiteX98" fmla="*/ 1803642 w 2634807"/>
                  <a:gd name="connsiteY98" fmla="*/ 1029997 h 1040366"/>
                  <a:gd name="connsiteX99" fmla="*/ 1797477 w 2634807"/>
                  <a:gd name="connsiteY99" fmla="*/ 1028820 h 1040366"/>
                  <a:gd name="connsiteX100" fmla="*/ 1744456 w 2634807"/>
                  <a:gd name="connsiteY100" fmla="*/ 1017383 h 1040366"/>
                  <a:gd name="connsiteX101" fmla="*/ 1558708 w 2634807"/>
                  <a:gd name="connsiteY101" fmla="*/ 960268 h 1040366"/>
                  <a:gd name="connsiteX102" fmla="*/ 1424585 w 2634807"/>
                  <a:gd name="connsiteY102" fmla="*/ 901720 h 1040366"/>
                  <a:gd name="connsiteX103" fmla="*/ 1057346 w 2634807"/>
                  <a:gd name="connsiteY103" fmla="*/ 785386 h 1040366"/>
                  <a:gd name="connsiteX104" fmla="*/ 0 w 2634807"/>
                  <a:gd name="connsiteY104" fmla="*/ 701401 h 1040366"/>
                  <a:gd name="connsiteX0" fmla="*/ 1625849 w 2634807"/>
                  <a:gd name="connsiteY0" fmla="*/ 672690 h 1003300"/>
                  <a:gd name="connsiteX1" fmla="*/ 1625802 w 2634807"/>
                  <a:gd name="connsiteY1" fmla="*/ 672902 h 1003300"/>
                  <a:gd name="connsiteX2" fmla="*/ 1626672 w 2634807"/>
                  <a:gd name="connsiteY2" fmla="*/ 672949 h 1003300"/>
                  <a:gd name="connsiteX3" fmla="*/ 1625849 w 2634807"/>
                  <a:gd name="connsiteY3" fmla="*/ 672690 h 1003300"/>
                  <a:gd name="connsiteX4" fmla="*/ 1534280 w 2634807"/>
                  <a:gd name="connsiteY4" fmla="*/ 392385 h 1003300"/>
                  <a:gd name="connsiteX5" fmla="*/ 1534257 w 2634807"/>
                  <a:gd name="connsiteY5" fmla="*/ 392997 h 1003300"/>
                  <a:gd name="connsiteX6" fmla="*/ 1535222 w 2634807"/>
                  <a:gd name="connsiteY6" fmla="*/ 392691 h 1003300"/>
                  <a:gd name="connsiteX7" fmla="*/ 1534280 w 2634807"/>
                  <a:gd name="connsiteY7" fmla="*/ 392385 h 1003300"/>
                  <a:gd name="connsiteX8" fmla="*/ 0 w 2634807"/>
                  <a:gd name="connsiteY8" fmla="*/ 664335 h 1003300"/>
                  <a:gd name="connsiteX9" fmla="*/ 181650 w 2634807"/>
                  <a:gd name="connsiteY9" fmla="*/ 0 h 1003300"/>
                  <a:gd name="connsiteX10" fmla="*/ 1087798 w 2634807"/>
                  <a:gd name="connsiteY10" fmla="*/ 338662 h 1003300"/>
                  <a:gd name="connsiteX11" fmla="*/ 1407142 w 2634807"/>
                  <a:gd name="connsiteY11" fmla="*/ 327364 h 1003300"/>
                  <a:gd name="connsiteX12" fmla="*/ 1576641 w 2634807"/>
                  <a:gd name="connsiteY12" fmla="*/ 404175 h 1003300"/>
                  <a:gd name="connsiteX13" fmla="*/ 1617706 w 2634807"/>
                  <a:gd name="connsiteY13" fmla="*/ 421142 h 1003300"/>
                  <a:gd name="connsiteX14" fmla="*/ 1663055 w 2634807"/>
                  <a:gd name="connsiteY14" fmla="*/ 439004 h 1003300"/>
                  <a:gd name="connsiteX15" fmla="*/ 1742221 w 2634807"/>
                  <a:gd name="connsiteY15" fmla="*/ 466161 h 1003300"/>
                  <a:gd name="connsiteX16" fmla="*/ 1878479 w 2634807"/>
                  <a:gd name="connsiteY16" fmla="*/ 498567 h 1003300"/>
                  <a:gd name="connsiteX17" fmla="*/ 1961857 w 2634807"/>
                  <a:gd name="connsiteY17" fmla="*/ 507839 h 1003300"/>
                  <a:gd name="connsiteX18" fmla="*/ 2101362 w 2634807"/>
                  <a:gd name="connsiteY18" fmla="*/ 529302 h 1003300"/>
                  <a:gd name="connsiteX19" fmla="*/ 2142663 w 2634807"/>
                  <a:gd name="connsiteY19" fmla="*/ 545963 h 1003300"/>
                  <a:gd name="connsiteX20" fmla="*/ 2167397 w 2634807"/>
                  <a:gd name="connsiteY20" fmla="*/ 592912 h 1003300"/>
                  <a:gd name="connsiteX21" fmla="*/ 2167491 w 2634807"/>
                  <a:gd name="connsiteY21" fmla="*/ 601337 h 1003300"/>
                  <a:gd name="connsiteX22" fmla="*/ 2133768 w 2634807"/>
                  <a:gd name="connsiteY22" fmla="*/ 674431 h 1003300"/>
                  <a:gd name="connsiteX23" fmla="*/ 2127555 w 2634807"/>
                  <a:gd name="connsiteY23" fmla="*/ 680974 h 1003300"/>
                  <a:gd name="connsiteX24" fmla="*/ 2111011 w 2634807"/>
                  <a:gd name="connsiteY24" fmla="*/ 691399 h 1003300"/>
                  <a:gd name="connsiteX25" fmla="*/ 2093785 w 2634807"/>
                  <a:gd name="connsiteY25" fmla="*/ 699424 h 1003300"/>
                  <a:gd name="connsiteX26" fmla="*/ 2034104 w 2634807"/>
                  <a:gd name="connsiteY26" fmla="*/ 715050 h 1003300"/>
                  <a:gd name="connsiteX27" fmla="*/ 1986190 w 2634807"/>
                  <a:gd name="connsiteY27" fmla="*/ 718533 h 1003300"/>
                  <a:gd name="connsiteX28" fmla="*/ 1915591 w 2634807"/>
                  <a:gd name="connsiteY28" fmla="*/ 712885 h 1003300"/>
                  <a:gd name="connsiteX29" fmla="*/ 1799830 w 2634807"/>
                  <a:gd name="connsiteY29" fmla="*/ 692340 h 1003300"/>
                  <a:gd name="connsiteX30" fmla="*/ 1719370 w 2634807"/>
                  <a:gd name="connsiteY30" fmla="*/ 678903 h 1003300"/>
                  <a:gd name="connsiteX31" fmla="*/ 1709274 w 2634807"/>
                  <a:gd name="connsiteY31" fmla="*/ 677514 h 1003300"/>
                  <a:gd name="connsiteX32" fmla="*/ 1699578 w 2634807"/>
                  <a:gd name="connsiteY32" fmla="*/ 676314 h 1003300"/>
                  <a:gd name="connsiteX33" fmla="*/ 1696001 w 2634807"/>
                  <a:gd name="connsiteY33" fmla="*/ 676290 h 1003300"/>
                  <a:gd name="connsiteX34" fmla="*/ 1658489 w 2634807"/>
                  <a:gd name="connsiteY34" fmla="*/ 673843 h 1003300"/>
                  <a:gd name="connsiteX35" fmla="*/ 1649664 w 2634807"/>
                  <a:gd name="connsiteY35" fmla="*/ 672996 h 1003300"/>
                  <a:gd name="connsiteX36" fmla="*/ 1646040 w 2634807"/>
                  <a:gd name="connsiteY36" fmla="*/ 673113 h 1003300"/>
                  <a:gd name="connsiteX37" fmla="*/ 1640086 w 2634807"/>
                  <a:gd name="connsiteY37" fmla="*/ 673961 h 1003300"/>
                  <a:gd name="connsiteX38" fmla="*/ 1637474 w 2634807"/>
                  <a:gd name="connsiteY38" fmla="*/ 673914 h 1003300"/>
                  <a:gd name="connsiteX39" fmla="*/ 1665949 w 2634807"/>
                  <a:gd name="connsiteY39" fmla="*/ 678926 h 1003300"/>
                  <a:gd name="connsiteX40" fmla="*/ 1805196 w 2634807"/>
                  <a:gd name="connsiteY40" fmla="*/ 711943 h 1003300"/>
                  <a:gd name="connsiteX41" fmla="*/ 1929687 w 2634807"/>
                  <a:gd name="connsiteY41" fmla="*/ 735359 h 1003300"/>
                  <a:gd name="connsiteX42" fmla="*/ 1994804 w 2634807"/>
                  <a:gd name="connsiteY42" fmla="*/ 737312 h 1003300"/>
                  <a:gd name="connsiteX43" fmla="*/ 2097220 w 2634807"/>
                  <a:gd name="connsiteY43" fmla="*/ 708108 h 1003300"/>
                  <a:gd name="connsiteX44" fmla="*/ 2118777 w 2634807"/>
                  <a:gd name="connsiteY44" fmla="*/ 690716 h 1003300"/>
                  <a:gd name="connsiteX45" fmla="*/ 2123389 w 2634807"/>
                  <a:gd name="connsiteY45" fmla="*/ 687351 h 1003300"/>
                  <a:gd name="connsiteX46" fmla="*/ 2198390 w 2634807"/>
                  <a:gd name="connsiteY46" fmla="*/ 646168 h 1003300"/>
                  <a:gd name="connsiteX47" fmla="*/ 2250658 w 2634807"/>
                  <a:gd name="connsiteY47" fmla="*/ 602490 h 1003300"/>
                  <a:gd name="connsiteX48" fmla="*/ 2308855 w 2634807"/>
                  <a:gd name="connsiteY48" fmla="*/ 531678 h 1003300"/>
                  <a:gd name="connsiteX49" fmla="*/ 2407531 w 2634807"/>
                  <a:gd name="connsiteY49" fmla="*/ 371911 h 1003300"/>
                  <a:gd name="connsiteX50" fmla="*/ 2487967 w 2634807"/>
                  <a:gd name="connsiteY50" fmla="*/ 248549 h 1003300"/>
                  <a:gd name="connsiteX51" fmla="*/ 2546118 w 2634807"/>
                  <a:gd name="connsiteY51" fmla="*/ 186798 h 1003300"/>
                  <a:gd name="connsiteX52" fmla="*/ 2549695 w 2634807"/>
                  <a:gd name="connsiteY52" fmla="*/ 180797 h 1003300"/>
                  <a:gd name="connsiteX53" fmla="*/ 2552896 w 2634807"/>
                  <a:gd name="connsiteY53" fmla="*/ 175525 h 1003300"/>
                  <a:gd name="connsiteX54" fmla="*/ 2553460 w 2634807"/>
                  <a:gd name="connsiteY54" fmla="*/ 176396 h 1003300"/>
                  <a:gd name="connsiteX55" fmla="*/ 2553249 w 2634807"/>
                  <a:gd name="connsiteY55" fmla="*/ 176961 h 1003300"/>
                  <a:gd name="connsiteX56" fmla="*/ 2557744 w 2634807"/>
                  <a:gd name="connsiteY56" fmla="*/ 180255 h 1003300"/>
                  <a:gd name="connsiteX57" fmla="*/ 2584595 w 2634807"/>
                  <a:gd name="connsiteY57" fmla="*/ 169665 h 1003300"/>
                  <a:gd name="connsiteX58" fmla="*/ 2602622 w 2634807"/>
                  <a:gd name="connsiteY58" fmla="*/ 169642 h 1003300"/>
                  <a:gd name="connsiteX59" fmla="*/ 2630744 w 2634807"/>
                  <a:gd name="connsiteY59" fmla="*/ 190987 h 1003300"/>
                  <a:gd name="connsiteX60" fmla="*/ 2634227 w 2634807"/>
                  <a:gd name="connsiteY60" fmla="*/ 204871 h 1003300"/>
                  <a:gd name="connsiteX61" fmla="*/ 2634274 w 2634807"/>
                  <a:gd name="connsiteY61" fmla="*/ 216732 h 1003300"/>
                  <a:gd name="connsiteX62" fmla="*/ 2634133 w 2634807"/>
                  <a:gd name="connsiteY62" fmla="*/ 220239 h 1003300"/>
                  <a:gd name="connsiteX63" fmla="*/ 2633121 w 2634807"/>
                  <a:gd name="connsiteY63" fmla="*/ 226404 h 1003300"/>
                  <a:gd name="connsiteX64" fmla="*/ 2616271 w 2634807"/>
                  <a:gd name="connsiteY64" fmla="*/ 286391 h 1003300"/>
                  <a:gd name="connsiteX65" fmla="*/ 2579394 w 2634807"/>
                  <a:gd name="connsiteY65" fmla="*/ 377159 h 1003300"/>
                  <a:gd name="connsiteX66" fmla="*/ 2508183 w 2634807"/>
                  <a:gd name="connsiteY66" fmla="*/ 529866 h 1003300"/>
                  <a:gd name="connsiteX67" fmla="*/ 2441066 w 2634807"/>
                  <a:gd name="connsiteY67" fmla="*/ 653604 h 1003300"/>
                  <a:gd name="connsiteX68" fmla="*/ 2400424 w 2634807"/>
                  <a:gd name="connsiteY68" fmla="*/ 704130 h 1003300"/>
                  <a:gd name="connsiteX69" fmla="*/ 2361758 w 2634807"/>
                  <a:gd name="connsiteY69" fmla="*/ 742137 h 1003300"/>
                  <a:gd name="connsiteX70" fmla="*/ 2307961 w 2634807"/>
                  <a:gd name="connsiteY70" fmla="*/ 789297 h 1003300"/>
                  <a:gd name="connsiteX71" fmla="*/ 2234702 w 2634807"/>
                  <a:gd name="connsiteY71" fmla="*/ 848649 h 1003300"/>
                  <a:gd name="connsiteX72" fmla="*/ 2171444 w 2634807"/>
                  <a:gd name="connsiteY72" fmla="*/ 895409 h 1003300"/>
                  <a:gd name="connsiteX73" fmla="*/ 2098892 w 2634807"/>
                  <a:gd name="connsiteY73" fmla="*/ 943441 h 1003300"/>
                  <a:gd name="connsiteX74" fmla="*/ 1987203 w 2634807"/>
                  <a:gd name="connsiteY74" fmla="*/ 993143 h 1003300"/>
                  <a:gd name="connsiteX75" fmla="*/ 1966846 w 2634807"/>
                  <a:gd name="connsiteY75" fmla="*/ 997802 h 1003300"/>
                  <a:gd name="connsiteX76" fmla="*/ 1960727 w 2634807"/>
                  <a:gd name="connsiteY76" fmla="*/ 998932 h 1003300"/>
                  <a:gd name="connsiteX77" fmla="*/ 1960139 w 2634807"/>
                  <a:gd name="connsiteY77" fmla="*/ 998909 h 1003300"/>
                  <a:gd name="connsiteX78" fmla="*/ 1959574 w 2634807"/>
                  <a:gd name="connsiteY78" fmla="*/ 999003 h 1003300"/>
                  <a:gd name="connsiteX79" fmla="*/ 1953409 w 2634807"/>
                  <a:gd name="connsiteY79" fmla="*/ 1000109 h 1003300"/>
                  <a:gd name="connsiteX80" fmla="*/ 1951102 w 2634807"/>
                  <a:gd name="connsiteY80" fmla="*/ 1000226 h 1003300"/>
                  <a:gd name="connsiteX81" fmla="*/ 1943713 w 2634807"/>
                  <a:gd name="connsiteY81" fmla="*/ 1001309 h 1003300"/>
                  <a:gd name="connsiteX82" fmla="*/ 1940207 w 2634807"/>
                  <a:gd name="connsiteY82" fmla="*/ 1001450 h 1003300"/>
                  <a:gd name="connsiteX83" fmla="*/ 1926816 w 2634807"/>
                  <a:gd name="connsiteY83" fmla="*/ 1002533 h 1003300"/>
                  <a:gd name="connsiteX84" fmla="*/ 1920838 w 2634807"/>
                  <a:gd name="connsiteY84" fmla="*/ 1002697 h 1003300"/>
                  <a:gd name="connsiteX85" fmla="*/ 1893093 w 2634807"/>
                  <a:gd name="connsiteY85" fmla="*/ 1002650 h 1003300"/>
                  <a:gd name="connsiteX86" fmla="*/ 1887139 w 2634807"/>
                  <a:gd name="connsiteY86" fmla="*/ 1002533 h 1003300"/>
                  <a:gd name="connsiteX87" fmla="*/ 1871348 w 2634807"/>
                  <a:gd name="connsiteY87" fmla="*/ 1001497 h 1003300"/>
                  <a:gd name="connsiteX88" fmla="*/ 1867771 w 2634807"/>
                  <a:gd name="connsiteY88" fmla="*/ 1001333 h 1003300"/>
                  <a:gd name="connsiteX89" fmla="*/ 1856805 w 2634807"/>
                  <a:gd name="connsiteY89" fmla="*/ 1000226 h 1003300"/>
                  <a:gd name="connsiteX90" fmla="*/ 1854474 w 2634807"/>
                  <a:gd name="connsiteY90" fmla="*/ 1000132 h 1003300"/>
                  <a:gd name="connsiteX91" fmla="*/ 1845932 w 2634807"/>
                  <a:gd name="connsiteY91" fmla="*/ 999097 h 1003300"/>
                  <a:gd name="connsiteX92" fmla="*/ 1843555 w 2634807"/>
                  <a:gd name="connsiteY92" fmla="*/ 998956 h 1003300"/>
                  <a:gd name="connsiteX93" fmla="*/ 1836260 w 2634807"/>
                  <a:gd name="connsiteY93" fmla="*/ 997920 h 1003300"/>
                  <a:gd name="connsiteX94" fmla="*/ 1833883 w 2634807"/>
                  <a:gd name="connsiteY94" fmla="*/ 997755 h 1003300"/>
                  <a:gd name="connsiteX95" fmla="*/ 1827788 w 2634807"/>
                  <a:gd name="connsiteY95" fmla="*/ 996720 h 1003300"/>
                  <a:gd name="connsiteX96" fmla="*/ 1825411 w 2634807"/>
                  <a:gd name="connsiteY96" fmla="*/ 996555 h 1003300"/>
                  <a:gd name="connsiteX97" fmla="*/ 1819293 w 2634807"/>
                  <a:gd name="connsiteY97" fmla="*/ 995496 h 1003300"/>
                  <a:gd name="connsiteX98" fmla="*/ 1803642 w 2634807"/>
                  <a:gd name="connsiteY98" fmla="*/ 992931 h 1003300"/>
                  <a:gd name="connsiteX99" fmla="*/ 1797477 w 2634807"/>
                  <a:gd name="connsiteY99" fmla="*/ 991754 h 1003300"/>
                  <a:gd name="connsiteX100" fmla="*/ 1744456 w 2634807"/>
                  <a:gd name="connsiteY100" fmla="*/ 980317 h 1003300"/>
                  <a:gd name="connsiteX101" fmla="*/ 1558708 w 2634807"/>
                  <a:gd name="connsiteY101" fmla="*/ 923202 h 1003300"/>
                  <a:gd name="connsiteX102" fmla="*/ 1424585 w 2634807"/>
                  <a:gd name="connsiteY102" fmla="*/ 864654 h 1003300"/>
                  <a:gd name="connsiteX103" fmla="*/ 1057346 w 2634807"/>
                  <a:gd name="connsiteY103" fmla="*/ 748320 h 1003300"/>
                  <a:gd name="connsiteX104" fmla="*/ 0 w 2634807"/>
                  <a:gd name="connsiteY104" fmla="*/ 664335 h 1003300"/>
                  <a:gd name="connsiteX0" fmla="*/ 1625849 w 2634807"/>
                  <a:gd name="connsiteY0" fmla="*/ 672690 h 1003300"/>
                  <a:gd name="connsiteX1" fmla="*/ 1625802 w 2634807"/>
                  <a:gd name="connsiteY1" fmla="*/ 672902 h 1003300"/>
                  <a:gd name="connsiteX2" fmla="*/ 1626672 w 2634807"/>
                  <a:gd name="connsiteY2" fmla="*/ 672949 h 1003300"/>
                  <a:gd name="connsiteX3" fmla="*/ 1625849 w 2634807"/>
                  <a:gd name="connsiteY3" fmla="*/ 672690 h 1003300"/>
                  <a:gd name="connsiteX4" fmla="*/ 1534280 w 2634807"/>
                  <a:gd name="connsiteY4" fmla="*/ 392385 h 1003300"/>
                  <a:gd name="connsiteX5" fmla="*/ 1534257 w 2634807"/>
                  <a:gd name="connsiteY5" fmla="*/ 392997 h 1003300"/>
                  <a:gd name="connsiteX6" fmla="*/ 1535222 w 2634807"/>
                  <a:gd name="connsiteY6" fmla="*/ 392691 h 1003300"/>
                  <a:gd name="connsiteX7" fmla="*/ 1534280 w 2634807"/>
                  <a:gd name="connsiteY7" fmla="*/ 392385 h 1003300"/>
                  <a:gd name="connsiteX8" fmla="*/ 0 w 2634807"/>
                  <a:gd name="connsiteY8" fmla="*/ 664335 h 1003300"/>
                  <a:gd name="connsiteX9" fmla="*/ 181650 w 2634807"/>
                  <a:gd name="connsiteY9" fmla="*/ 0 h 1003300"/>
                  <a:gd name="connsiteX10" fmla="*/ 1087798 w 2634807"/>
                  <a:gd name="connsiteY10" fmla="*/ 338662 h 1003300"/>
                  <a:gd name="connsiteX11" fmla="*/ 1407142 w 2634807"/>
                  <a:gd name="connsiteY11" fmla="*/ 327364 h 1003300"/>
                  <a:gd name="connsiteX12" fmla="*/ 1576641 w 2634807"/>
                  <a:gd name="connsiteY12" fmla="*/ 404175 h 1003300"/>
                  <a:gd name="connsiteX13" fmla="*/ 1617706 w 2634807"/>
                  <a:gd name="connsiteY13" fmla="*/ 421142 h 1003300"/>
                  <a:gd name="connsiteX14" fmla="*/ 1663055 w 2634807"/>
                  <a:gd name="connsiteY14" fmla="*/ 439004 h 1003300"/>
                  <a:gd name="connsiteX15" fmla="*/ 1742221 w 2634807"/>
                  <a:gd name="connsiteY15" fmla="*/ 466161 h 1003300"/>
                  <a:gd name="connsiteX16" fmla="*/ 1878479 w 2634807"/>
                  <a:gd name="connsiteY16" fmla="*/ 498567 h 1003300"/>
                  <a:gd name="connsiteX17" fmla="*/ 1961857 w 2634807"/>
                  <a:gd name="connsiteY17" fmla="*/ 507839 h 1003300"/>
                  <a:gd name="connsiteX18" fmla="*/ 2101362 w 2634807"/>
                  <a:gd name="connsiteY18" fmla="*/ 529302 h 1003300"/>
                  <a:gd name="connsiteX19" fmla="*/ 2142663 w 2634807"/>
                  <a:gd name="connsiteY19" fmla="*/ 545963 h 1003300"/>
                  <a:gd name="connsiteX20" fmla="*/ 2167397 w 2634807"/>
                  <a:gd name="connsiteY20" fmla="*/ 592912 h 1003300"/>
                  <a:gd name="connsiteX21" fmla="*/ 2167491 w 2634807"/>
                  <a:gd name="connsiteY21" fmla="*/ 601337 h 1003300"/>
                  <a:gd name="connsiteX22" fmla="*/ 2133768 w 2634807"/>
                  <a:gd name="connsiteY22" fmla="*/ 674431 h 1003300"/>
                  <a:gd name="connsiteX23" fmla="*/ 2127555 w 2634807"/>
                  <a:gd name="connsiteY23" fmla="*/ 680974 h 1003300"/>
                  <a:gd name="connsiteX24" fmla="*/ 2111011 w 2634807"/>
                  <a:gd name="connsiteY24" fmla="*/ 691399 h 1003300"/>
                  <a:gd name="connsiteX25" fmla="*/ 2093785 w 2634807"/>
                  <a:gd name="connsiteY25" fmla="*/ 699424 h 1003300"/>
                  <a:gd name="connsiteX26" fmla="*/ 2034104 w 2634807"/>
                  <a:gd name="connsiteY26" fmla="*/ 715050 h 1003300"/>
                  <a:gd name="connsiteX27" fmla="*/ 1986190 w 2634807"/>
                  <a:gd name="connsiteY27" fmla="*/ 718533 h 1003300"/>
                  <a:gd name="connsiteX28" fmla="*/ 1915591 w 2634807"/>
                  <a:gd name="connsiteY28" fmla="*/ 712885 h 1003300"/>
                  <a:gd name="connsiteX29" fmla="*/ 1799830 w 2634807"/>
                  <a:gd name="connsiteY29" fmla="*/ 692340 h 1003300"/>
                  <a:gd name="connsiteX30" fmla="*/ 1719370 w 2634807"/>
                  <a:gd name="connsiteY30" fmla="*/ 678903 h 1003300"/>
                  <a:gd name="connsiteX31" fmla="*/ 1709274 w 2634807"/>
                  <a:gd name="connsiteY31" fmla="*/ 677514 h 1003300"/>
                  <a:gd name="connsiteX32" fmla="*/ 1699578 w 2634807"/>
                  <a:gd name="connsiteY32" fmla="*/ 676314 h 1003300"/>
                  <a:gd name="connsiteX33" fmla="*/ 1696001 w 2634807"/>
                  <a:gd name="connsiteY33" fmla="*/ 676290 h 1003300"/>
                  <a:gd name="connsiteX34" fmla="*/ 1658489 w 2634807"/>
                  <a:gd name="connsiteY34" fmla="*/ 673843 h 1003300"/>
                  <a:gd name="connsiteX35" fmla="*/ 1649664 w 2634807"/>
                  <a:gd name="connsiteY35" fmla="*/ 672996 h 1003300"/>
                  <a:gd name="connsiteX36" fmla="*/ 1646040 w 2634807"/>
                  <a:gd name="connsiteY36" fmla="*/ 673113 h 1003300"/>
                  <a:gd name="connsiteX37" fmla="*/ 1640086 w 2634807"/>
                  <a:gd name="connsiteY37" fmla="*/ 673961 h 1003300"/>
                  <a:gd name="connsiteX38" fmla="*/ 1637474 w 2634807"/>
                  <a:gd name="connsiteY38" fmla="*/ 673914 h 1003300"/>
                  <a:gd name="connsiteX39" fmla="*/ 1665949 w 2634807"/>
                  <a:gd name="connsiteY39" fmla="*/ 678926 h 1003300"/>
                  <a:gd name="connsiteX40" fmla="*/ 1805196 w 2634807"/>
                  <a:gd name="connsiteY40" fmla="*/ 711943 h 1003300"/>
                  <a:gd name="connsiteX41" fmla="*/ 1929687 w 2634807"/>
                  <a:gd name="connsiteY41" fmla="*/ 735359 h 1003300"/>
                  <a:gd name="connsiteX42" fmla="*/ 1994804 w 2634807"/>
                  <a:gd name="connsiteY42" fmla="*/ 737312 h 1003300"/>
                  <a:gd name="connsiteX43" fmla="*/ 2097220 w 2634807"/>
                  <a:gd name="connsiteY43" fmla="*/ 708108 h 1003300"/>
                  <a:gd name="connsiteX44" fmla="*/ 2118777 w 2634807"/>
                  <a:gd name="connsiteY44" fmla="*/ 690716 h 1003300"/>
                  <a:gd name="connsiteX45" fmla="*/ 2123389 w 2634807"/>
                  <a:gd name="connsiteY45" fmla="*/ 687351 h 1003300"/>
                  <a:gd name="connsiteX46" fmla="*/ 2198390 w 2634807"/>
                  <a:gd name="connsiteY46" fmla="*/ 646168 h 1003300"/>
                  <a:gd name="connsiteX47" fmla="*/ 2250658 w 2634807"/>
                  <a:gd name="connsiteY47" fmla="*/ 602490 h 1003300"/>
                  <a:gd name="connsiteX48" fmla="*/ 2308855 w 2634807"/>
                  <a:gd name="connsiteY48" fmla="*/ 531678 h 1003300"/>
                  <a:gd name="connsiteX49" fmla="*/ 2407531 w 2634807"/>
                  <a:gd name="connsiteY49" fmla="*/ 371911 h 1003300"/>
                  <a:gd name="connsiteX50" fmla="*/ 2487967 w 2634807"/>
                  <a:gd name="connsiteY50" fmla="*/ 248549 h 1003300"/>
                  <a:gd name="connsiteX51" fmla="*/ 2546118 w 2634807"/>
                  <a:gd name="connsiteY51" fmla="*/ 186798 h 1003300"/>
                  <a:gd name="connsiteX52" fmla="*/ 2549695 w 2634807"/>
                  <a:gd name="connsiteY52" fmla="*/ 180797 h 1003300"/>
                  <a:gd name="connsiteX53" fmla="*/ 2552896 w 2634807"/>
                  <a:gd name="connsiteY53" fmla="*/ 175525 h 1003300"/>
                  <a:gd name="connsiteX54" fmla="*/ 2553460 w 2634807"/>
                  <a:gd name="connsiteY54" fmla="*/ 176396 h 1003300"/>
                  <a:gd name="connsiteX55" fmla="*/ 2553249 w 2634807"/>
                  <a:gd name="connsiteY55" fmla="*/ 176961 h 1003300"/>
                  <a:gd name="connsiteX56" fmla="*/ 2557744 w 2634807"/>
                  <a:gd name="connsiteY56" fmla="*/ 180255 h 1003300"/>
                  <a:gd name="connsiteX57" fmla="*/ 2584595 w 2634807"/>
                  <a:gd name="connsiteY57" fmla="*/ 169665 h 1003300"/>
                  <a:gd name="connsiteX58" fmla="*/ 2602622 w 2634807"/>
                  <a:gd name="connsiteY58" fmla="*/ 169642 h 1003300"/>
                  <a:gd name="connsiteX59" fmla="*/ 2630744 w 2634807"/>
                  <a:gd name="connsiteY59" fmla="*/ 190987 h 1003300"/>
                  <a:gd name="connsiteX60" fmla="*/ 2634227 w 2634807"/>
                  <a:gd name="connsiteY60" fmla="*/ 204871 h 1003300"/>
                  <a:gd name="connsiteX61" fmla="*/ 2634274 w 2634807"/>
                  <a:gd name="connsiteY61" fmla="*/ 216732 h 1003300"/>
                  <a:gd name="connsiteX62" fmla="*/ 2634133 w 2634807"/>
                  <a:gd name="connsiteY62" fmla="*/ 220239 h 1003300"/>
                  <a:gd name="connsiteX63" fmla="*/ 2633121 w 2634807"/>
                  <a:gd name="connsiteY63" fmla="*/ 226404 h 1003300"/>
                  <a:gd name="connsiteX64" fmla="*/ 2616271 w 2634807"/>
                  <a:gd name="connsiteY64" fmla="*/ 286391 h 1003300"/>
                  <a:gd name="connsiteX65" fmla="*/ 2579394 w 2634807"/>
                  <a:gd name="connsiteY65" fmla="*/ 377159 h 1003300"/>
                  <a:gd name="connsiteX66" fmla="*/ 2508183 w 2634807"/>
                  <a:gd name="connsiteY66" fmla="*/ 529866 h 1003300"/>
                  <a:gd name="connsiteX67" fmla="*/ 2441066 w 2634807"/>
                  <a:gd name="connsiteY67" fmla="*/ 653604 h 1003300"/>
                  <a:gd name="connsiteX68" fmla="*/ 2400424 w 2634807"/>
                  <a:gd name="connsiteY68" fmla="*/ 704130 h 1003300"/>
                  <a:gd name="connsiteX69" fmla="*/ 2361758 w 2634807"/>
                  <a:gd name="connsiteY69" fmla="*/ 742137 h 1003300"/>
                  <a:gd name="connsiteX70" fmla="*/ 2307961 w 2634807"/>
                  <a:gd name="connsiteY70" fmla="*/ 789297 h 1003300"/>
                  <a:gd name="connsiteX71" fmla="*/ 2234702 w 2634807"/>
                  <a:gd name="connsiteY71" fmla="*/ 848649 h 1003300"/>
                  <a:gd name="connsiteX72" fmla="*/ 2171444 w 2634807"/>
                  <a:gd name="connsiteY72" fmla="*/ 895409 h 1003300"/>
                  <a:gd name="connsiteX73" fmla="*/ 2098892 w 2634807"/>
                  <a:gd name="connsiteY73" fmla="*/ 943441 h 1003300"/>
                  <a:gd name="connsiteX74" fmla="*/ 1987203 w 2634807"/>
                  <a:gd name="connsiteY74" fmla="*/ 993143 h 1003300"/>
                  <a:gd name="connsiteX75" fmla="*/ 1966846 w 2634807"/>
                  <a:gd name="connsiteY75" fmla="*/ 997802 h 1003300"/>
                  <a:gd name="connsiteX76" fmla="*/ 1960727 w 2634807"/>
                  <a:gd name="connsiteY76" fmla="*/ 998932 h 1003300"/>
                  <a:gd name="connsiteX77" fmla="*/ 1960139 w 2634807"/>
                  <a:gd name="connsiteY77" fmla="*/ 998909 h 1003300"/>
                  <a:gd name="connsiteX78" fmla="*/ 1959574 w 2634807"/>
                  <a:gd name="connsiteY78" fmla="*/ 999003 h 1003300"/>
                  <a:gd name="connsiteX79" fmla="*/ 1953409 w 2634807"/>
                  <a:gd name="connsiteY79" fmla="*/ 1000109 h 1003300"/>
                  <a:gd name="connsiteX80" fmla="*/ 1951102 w 2634807"/>
                  <a:gd name="connsiteY80" fmla="*/ 1000226 h 1003300"/>
                  <a:gd name="connsiteX81" fmla="*/ 1943713 w 2634807"/>
                  <a:gd name="connsiteY81" fmla="*/ 1001309 h 1003300"/>
                  <a:gd name="connsiteX82" fmla="*/ 1940207 w 2634807"/>
                  <a:gd name="connsiteY82" fmla="*/ 1001450 h 1003300"/>
                  <a:gd name="connsiteX83" fmla="*/ 1926816 w 2634807"/>
                  <a:gd name="connsiteY83" fmla="*/ 1002533 h 1003300"/>
                  <a:gd name="connsiteX84" fmla="*/ 1920838 w 2634807"/>
                  <a:gd name="connsiteY84" fmla="*/ 1002697 h 1003300"/>
                  <a:gd name="connsiteX85" fmla="*/ 1893093 w 2634807"/>
                  <a:gd name="connsiteY85" fmla="*/ 1002650 h 1003300"/>
                  <a:gd name="connsiteX86" fmla="*/ 1887139 w 2634807"/>
                  <a:gd name="connsiteY86" fmla="*/ 1002533 h 1003300"/>
                  <a:gd name="connsiteX87" fmla="*/ 1871348 w 2634807"/>
                  <a:gd name="connsiteY87" fmla="*/ 1001497 h 1003300"/>
                  <a:gd name="connsiteX88" fmla="*/ 1867771 w 2634807"/>
                  <a:gd name="connsiteY88" fmla="*/ 1001333 h 1003300"/>
                  <a:gd name="connsiteX89" fmla="*/ 1856805 w 2634807"/>
                  <a:gd name="connsiteY89" fmla="*/ 1000226 h 1003300"/>
                  <a:gd name="connsiteX90" fmla="*/ 1854474 w 2634807"/>
                  <a:gd name="connsiteY90" fmla="*/ 1000132 h 1003300"/>
                  <a:gd name="connsiteX91" fmla="*/ 1845932 w 2634807"/>
                  <a:gd name="connsiteY91" fmla="*/ 999097 h 1003300"/>
                  <a:gd name="connsiteX92" fmla="*/ 1843555 w 2634807"/>
                  <a:gd name="connsiteY92" fmla="*/ 998956 h 1003300"/>
                  <a:gd name="connsiteX93" fmla="*/ 1836260 w 2634807"/>
                  <a:gd name="connsiteY93" fmla="*/ 997920 h 1003300"/>
                  <a:gd name="connsiteX94" fmla="*/ 1833883 w 2634807"/>
                  <a:gd name="connsiteY94" fmla="*/ 997755 h 1003300"/>
                  <a:gd name="connsiteX95" fmla="*/ 1827788 w 2634807"/>
                  <a:gd name="connsiteY95" fmla="*/ 996720 h 1003300"/>
                  <a:gd name="connsiteX96" fmla="*/ 1825411 w 2634807"/>
                  <a:gd name="connsiteY96" fmla="*/ 996555 h 1003300"/>
                  <a:gd name="connsiteX97" fmla="*/ 1819293 w 2634807"/>
                  <a:gd name="connsiteY97" fmla="*/ 995496 h 1003300"/>
                  <a:gd name="connsiteX98" fmla="*/ 1803642 w 2634807"/>
                  <a:gd name="connsiteY98" fmla="*/ 992931 h 1003300"/>
                  <a:gd name="connsiteX99" fmla="*/ 1797477 w 2634807"/>
                  <a:gd name="connsiteY99" fmla="*/ 991754 h 1003300"/>
                  <a:gd name="connsiteX100" fmla="*/ 1744456 w 2634807"/>
                  <a:gd name="connsiteY100" fmla="*/ 980317 h 1003300"/>
                  <a:gd name="connsiteX101" fmla="*/ 1558708 w 2634807"/>
                  <a:gd name="connsiteY101" fmla="*/ 923202 h 1003300"/>
                  <a:gd name="connsiteX102" fmla="*/ 1424585 w 2634807"/>
                  <a:gd name="connsiteY102" fmla="*/ 864654 h 1003300"/>
                  <a:gd name="connsiteX103" fmla="*/ 1057346 w 2634807"/>
                  <a:gd name="connsiteY103" fmla="*/ 748320 h 1003300"/>
                  <a:gd name="connsiteX104" fmla="*/ 0 w 2634807"/>
                  <a:gd name="connsiteY104" fmla="*/ 664335 h 1003300"/>
                  <a:gd name="connsiteX0" fmla="*/ 1625849 w 2634807"/>
                  <a:gd name="connsiteY0" fmla="*/ 672690 h 1003300"/>
                  <a:gd name="connsiteX1" fmla="*/ 1625802 w 2634807"/>
                  <a:gd name="connsiteY1" fmla="*/ 672902 h 1003300"/>
                  <a:gd name="connsiteX2" fmla="*/ 1626672 w 2634807"/>
                  <a:gd name="connsiteY2" fmla="*/ 672949 h 1003300"/>
                  <a:gd name="connsiteX3" fmla="*/ 1625849 w 2634807"/>
                  <a:gd name="connsiteY3" fmla="*/ 672690 h 1003300"/>
                  <a:gd name="connsiteX4" fmla="*/ 1534280 w 2634807"/>
                  <a:gd name="connsiteY4" fmla="*/ 392385 h 1003300"/>
                  <a:gd name="connsiteX5" fmla="*/ 1534257 w 2634807"/>
                  <a:gd name="connsiteY5" fmla="*/ 392997 h 1003300"/>
                  <a:gd name="connsiteX6" fmla="*/ 1535222 w 2634807"/>
                  <a:gd name="connsiteY6" fmla="*/ 392691 h 1003300"/>
                  <a:gd name="connsiteX7" fmla="*/ 1534280 w 2634807"/>
                  <a:gd name="connsiteY7" fmla="*/ 392385 h 1003300"/>
                  <a:gd name="connsiteX8" fmla="*/ 0 w 2634807"/>
                  <a:gd name="connsiteY8" fmla="*/ 664335 h 1003300"/>
                  <a:gd name="connsiteX9" fmla="*/ 181650 w 2634807"/>
                  <a:gd name="connsiteY9" fmla="*/ 0 h 1003300"/>
                  <a:gd name="connsiteX10" fmla="*/ 1087798 w 2634807"/>
                  <a:gd name="connsiteY10" fmla="*/ 338662 h 1003300"/>
                  <a:gd name="connsiteX11" fmla="*/ 1407142 w 2634807"/>
                  <a:gd name="connsiteY11" fmla="*/ 327364 h 1003300"/>
                  <a:gd name="connsiteX12" fmla="*/ 1576641 w 2634807"/>
                  <a:gd name="connsiteY12" fmla="*/ 404175 h 1003300"/>
                  <a:gd name="connsiteX13" fmla="*/ 1617706 w 2634807"/>
                  <a:gd name="connsiteY13" fmla="*/ 421142 h 1003300"/>
                  <a:gd name="connsiteX14" fmla="*/ 1663055 w 2634807"/>
                  <a:gd name="connsiteY14" fmla="*/ 439004 h 1003300"/>
                  <a:gd name="connsiteX15" fmla="*/ 1742221 w 2634807"/>
                  <a:gd name="connsiteY15" fmla="*/ 466161 h 1003300"/>
                  <a:gd name="connsiteX16" fmla="*/ 1878479 w 2634807"/>
                  <a:gd name="connsiteY16" fmla="*/ 498567 h 1003300"/>
                  <a:gd name="connsiteX17" fmla="*/ 1961857 w 2634807"/>
                  <a:gd name="connsiteY17" fmla="*/ 507839 h 1003300"/>
                  <a:gd name="connsiteX18" fmla="*/ 2101362 w 2634807"/>
                  <a:gd name="connsiteY18" fmla="*/ 529302 h 1003300"/>
                  <a:gd name="connsiteX19" fmla="*/ 2142663 w 2634807"/>
                  <a:gd name="connsiteY19" fmla="*/ 545963 h 1003300"/>
                  <a:gd name="connsiteX20" fmla="*/ 2167397 w 2634807"/>
                  <a:gd name="connsiteY20" fmla="*/ 592912 h 1003300"/>
                  <a:gd name="connsiteX21" fmla="*/ 2167491 w 2634807"/>
                  <a:gd name="connsiteY21" fmla="*/ 601337 h 1003300"/>
                  <a:gd name="connsiteX22" fmla="*/ 2133768 w 2634807"/>
                  <a:gd name="connsiteY22" fmla="*/ 674431 h 1003300"/>
                  <a:gd name="connsiteX23" fmla="*/ 2127555 w 2634807"/>
                  <a:gd name="connsiteY23" fmla="*/ 680974 h 1003300"/>
                  <a:gd name="connsiteX24" fmla="*/ 2111011 w 2634807"/>
                  <a:gd name="connsiteY24" fmla="*/ 691399 h 1003300"/>
                  <a:gd name="connsiteX25" fmla="*/ 2093785 w 2634807"/>
                  <a:gd name="connsiteY25" fmla="*/ 699424 h 1003300"/>
                  <a:gd name="connsiteX26" fmla="*/ 2034104 w 2634807"/>
                  <a:gd name="connsiteY26" fmla="*/ 715050 h 1003300"/>
                  <a:gd name="connsiteX27" fmla="*/ 1986190 w 2634807"/>
                  <a:gd name="connsiteY27" fmla="*/ 718533 h 1003300"/>
                  <a:gd name="connsiteX28" fmla="*/ 1915591 w 2634807"/>
                  <a:gd name="connsiteY28" fmla="*/ 712885 h 1003300"/>
                  <a:gd name="connsiteX29" fmla="*/ 1799830 w 2634807"/>
                  <a:gd name="connsiteY29" fmla="*/ 692340 h 1003300"/>
                  <a:gd name="connsiteX30" fmla="*/ 1719370 w 2634807"/>
                  <a:gd name="connsiteY30" fmla="*/ 678903 h 1003300"/>
                  <a:gd name="connsiteX31" fmla="*/ 1709274 w 2634807"/>
                  <a:gd name="connsiteY31" fmla="*/ 677514 h 1003300"/>
                  <a:gd name="connsiteX32" fmla="*/ 1699578 w 2634807"/>
                  <a:gd name="connsiteY32" fmla="*/ 676314 h 1003300"/>
                  <a:gd name="connsiteX33" fmla="*/ 1696001 w 2634807"/>
                  <a:gd name="connsiteY33" fmla="*/ 676290 h 1003300"/>
                  <a:gd name="connsiteX34" fmla="*/ 1658489 w 2634807"/>
                  <a:gd name="connsiteY34" fmla="*/ 673843 h 1003300"/>
                  <a:gd name="connsiteX35" fmla="*/ 1649664 w 2634807"/>
                  <a:gd name="connsiteY35" fmla="*/ 672996 h 1003300"/>
                  <a:gd name="connsiteX36" fmla="*/ 1646040 w 2634807"/>
                  <a:gd name="connsiteY36" fmla="*/ 673113 h 1003300"/>
                  <a:gd name="connsiteX37" fmla="*/ 1640086 w 2634807"/>
                  <a:gd name="connsiteY37" fmla="*/ 673961 h 1003300"/>
                  <a:gd name="connsiteX38" fmla="*/ 1637474 w 2634807"/>
                  <a:gd name="connsiteY38" fmla="*/ 673914 h 1003300"/>
                  <a:gd name="connsiteX39" fmla="*/ 1665949 w 2634807"/>
                  <a:gd name="connsiteY39" fmla="*/ 678926 h 1003300"/>
                  <a:gd name="connsiteX40" fmla="*/ 1805196 w 2634807"/>
                  <a:gd name="connsiteY40" fmla="*/ 711943 h 1003300"/>
                  <a:gd name="connsiteX41" fmla="*/ 1929687 w 2634807"/>
                  <a:gd name="connsiteY41" fmla="*/ 735359 h 1003300"/>
                  <a:gd name="connsiteX42" fmla="*/ 1994804 w 2634807"/>
                  <a:gd name="connsiteY42" fmla="*/ 737312 h 1003300"/>
                  <a:gd name="connsiteX43" fmla="*/ 2097220 w 2634807"/>
                  <a:gd name="connsiteY43" fmla="*/ 708108 h 1003300"/>
                  <a:gd name="connsiteX44" fmla="*/ 2118777 w 2634807"/>
                  <a:gd name="connsiteY44" fmla="*/ 690716 h 1003300"/>
                  <a:gd name="connsiteX45" fmla="*/ 2123389 w 2634807"/>
                  <a:gd name="connsiteY45" fmla="*/ 687351 h 1003300"/>
                  <a:gd name="connsiteX46" fmla="*/ 2198390 w 2634807"/>
                  <a:gd name="connsiteY46" fmla="*/ 646168 h 1003300"/>
                  <a:gd name="connsiteX47" fmla="*/ 2250658 w 2634807"/>
                  <a:gd name="connsiteY47" fmla="*/ 602490 h 1003300"/>
                  <a:gd name="connsiteX48" fmla="*/ 2308855 w 2634807"/>
                  <a:gd name="connsiteY48" fmla="*/ 531678 h 1003300"/>
                  <a:gd name="connsiteX49" fmla="*/ 2407531 w 2634807"/>
                  <a:gd name="connsiteY49" fmla="*/ 371911 h 1003300"/>
                  <a:gd name="connsiteX50" fmla="*/ 2487967 w 2634807"/>
                  <a:gd name="connsiteY50" fmla="*/ 248549 h 1003300"/>
                  <a:gd name="connsiteX51" fmla="*/ 2546118 w 2634807"/>
                  <a:gd name="connsiteY51" fmla="*/ 186798 h 1003300"/>
                  <a:gd name="connsiteX52" fmla="*/ 2549695 w 2634807"/>
                  <a:gd name="connsiteY52" fmla="*/ 180797 h 1003300"/>
                  <a:gd name="connsiteX53" fmla="*/ 2552896 w 2634807"/>
                  <a:gd name="connsiteY53" fmla="*/ 175525 h 1003300"/>
                  <a:gd name="connsiteX54" fmla="*/ 2553460 w 2634807"/>
                  <a:gd name="connsiteY54" fmla="*/ 176396 h 1003300"/>
                  <a:gd name="connsiteX55" fmla="*/ 2553249 w 2634807"/>
                  <a:gd name="connsiteY55" fmla="*/ 176961 h 1003300"/>
                  <a:gd name="connsiteX56" fmla="*/ 2557744 w 2634807"/>
                  <a:gd name="connsiteY56" fmla="*/ 180255 h 1003300"/>
                  <a:gd name="connsiteX57" fmla="*/ 2584595 w 2634807"/>
                  <a:gd name="connsiteY57" fmla="*/ 169665 h 1003300"/>
                  <a:gd name="connsiteX58" fmla="*/ 2602622 w 2634807"/>
                  <a:gd name="connsiteY58" fmla="*/ 169642 h 1003300"/>
                  <a:gd name="connsiteX59" fmla="*/ 2630744 w 2634807"/>
                  <a:gd name="connsiteY59" fmla="*/ 190987 h 1003300"/>
                  <a:gd name="connsiteX60" fmla="*/ 2634227 w 2634807"/>
                  <a:gd name="connsiteY60" fmla="*/ 204871 h 1003300"/>
                  <a:gd name="connsiteX61" fmla="*/ 2634274 w 2634807"/>
                  <a:gd name="connsiteY61" fmla="*/ 216732 h 1003300"/>
                  <a:gd name="connsiteX62" fmla="*/ 2634133 w 2634807"/>
                  <a:gd name="connsiteY62" fmla="*/ 220239 h 1003300"/>
                  <a:gd name="connsiteX63" fmla="*/ 2633121 w 2634807"/>
                  <a:gd name="connsiteY63" fmla="*/ 226404 h 1003300"/>
                  <a:gd name="connsiteX64" fmla="*/ 2616271 w 2634807"/>
                  <a:gd name="connsiteY64" fmla="*/ 286391 h 1003300"/>
                  <a:gd name="connsiteX65" fmla="*/ 2579394 w 2634807"/>
                  <a:gd name="connsiteY65" fmla="*/ 377159 h 1003300"/>
                  <a:gd name="connsiteX66" fmla="*/ 2508183 w 2634807"/>
                  <a:gd name="connsiteY66" fmla="*/ 529866 h 1003300"/>
                  <a:gd name="connsiteX67" fmla="*/ 2441066 w 2634807"/>
                  <a:gd name="connsiteY67" fmla="*/ 653604 h 1003300"/>
                  <a:gd name="connsiteX68" fmla="*/ 2400424 w 2634807"/>
                  <a:gd name="connsiteY68" fmla="*/ 704130 h 1003300"/>
                  <a:gd name="connsiteX69" fmla="*/ 2361758 w 2634807"/>
                  <a:gd name="connsiteY69" fmla="*/ 742137 h 1003300"/>
                  <a:gd name="connsiteX70" fmla="*/ 2307961 w 2634807"/>
                  <a:gd name="connsiteY70" fmla="*/ 789297 h 1003300"/>
                  <a:gd name="connsiteX71" fmla="*/ 2234702 w 2634807"/>
                  <a:gd name="connsiteY71" fmla="*/ 848649 h 1003300"/>
                  <a:gd name="connsiteX72" fmla="*/ 2171444 w 2634807"/>
                  <a:gd name="connsiteY72" fmla="*/ 895409 h 1003300"/>
                  <a:gd name="connsiteX73" fmla="*/ 2098892 w 2634807"/>
                  <a:gd name="connsiteY73" fmla="*/ 943441 h 1003300"/>
                  <a:gd name="connsiteX74" fmla="*/ 1987203 w 2634807"/>
                  <a:gd name="connsiteY74" fmla="*/ 993143 h 1003300"/>
                  <a:gd name="connsiteX75" fmla="*/ 1966846 w 2634807"/>
                  <a:gd name="connsiteY75" fmla="*/ 997802 h 1003300"/>
                  <a:gd name="connsiteX76" fmla="*/ 1960727 w 2634807"/>
                  <a:gd name="connsiteY76" fmla="*/ 998932 h 1003300"/>
                  <a:gd name="connsiteX77" fmla="*/ 1960139 w 2634807"/>
                  <a:gd name="connsiteY77" fmla="*/ 998909 h 1003300"/>
                  <a:gd name="connsiteX78" fmla="*/ 1959574 w 2634807"/>
                  <a:gd name="connsiteY78" fmla="*/ 999003 h 1003300"/>
                  <a:gd name="connsiteX79" fmla="*/ 1953409 w 2634807"/>
                  <a:gd name="connsiteY79" fmla="*/ 1000109 h 1003300"/>
                  <a:gd name="connsiteX80" fmla="*/ 1951102 w 2634807"/>
                  <a:gd name="connsiteY80" fmla="*/ 1000226 h 1003300"/>
                  <a:gd name="connsiteX81" fmla="*/ 1943713 w 2634807"/>
                  <a:gd name="connsiteY81" fmla="*/ 1001309 h 1003300"/>
                  <a:gd name="connsiteX82" fmla="*/ 1940207 w 2634807"/>
                  <a:gd name="connsiteY82" fmla="*/ 1001450 h 1003300"/>
                  <a:gd name="connsiteX83" fmla="*/ 1926816 w 2634807"/>
                  <a:gd name="connsiteY83" fmla="*/ 1002533 h 1003300"/>
                  <a:gd name="connsiteX84" fmla="*/ 1920838 w 2634807"/>
                  <a:gd name="connsiteY84" fmla="*/ 1002697 h 1003300"/>
                  <a:gd name="connsiteX85" fmla="*/ 1893093 w 2634807"/>
                  <a:gd name="connsiteY85" fmla="*/ 1002650 h 1003300"/>
                  <a:gd name="connsiteX86" fmla="*/ 1887139 w 2634807"/>
                  <a:gd name="connsiteY86" fmla="*/ 1002533 h 1003300"/>
                  <a:gd name="connsiteX87" fmla="*/ 1871348 w 2634807"/>
                  <a:gd name="connsiteY87" fmla="*/ 1001497 h 1003300"/>
                  <a:gd name="connsiteX88" fmla="*/ 1867771 w 2634807"/>
                  <a:gd name="connsiteY88" fmla="*/ 1001333 h 1003300"/>
                  <a:gd name="connsiteX89" fmla="*/ 1856805 w 2634807"/>
                  <a:gd name="connsiteY89" fmla="*/ 1000226 h 1003300"/>
                  <a:gd name="connsiteX90" fmla="*/ 1854474 w 2634807"/>
                  <a:gd name="connsiteY90" fmla="*/ 1000132 h 1003300"/>
                  <a:gd name="connsiteX91" fmla="*/ 1845932 w 2634807"/>
                  <a:gd name="connsiteY91" fmla="*/ 999097 h 1003300"/>
                  <a:gd name="connsiteX92" fmla="*/ 1843555 w 2634807"/>
                  <a:gd name="connsiteY92" fmla="*/ 998956 h 1003300"/>
                  <a:gd name="connsiteX93" fmla="*/ 1836260 w 2634807"/>
                  <a:gd name="connsiteY93" fmla="*/ 997920 h 1003300"/>
                  <a:gd name="connsiteX94" fmla="*/ 1833883 w 2634807"/>
                  <a:gd name="connsiteY94" fmla="*/ 997755 h 1003300"/>
                  <a:gd name="connsiteX95" fmla="*/ 1827788 w 2634807"/>
                  <a:gd name="connsiteY95" fmla="*/ 996720 h 1003300"/>
                  <a:gd name="connsiteX96" fmla="*/ 1825411 w 2634807"/>
                  <a:gd name="connsiteY96" fmla="*/ 996555 h 1003300"/>
                  <a:gd name="connsiteX97" fmla="*/ 1819293 w 2634807"/>
                  <a:gd name="connsiteY97" fmla="*/ 995496 h 1003300"/>
                  <a:gd name="connsiteX98" fmla="*/ 1803642 w 2634807"/>
                  <a:gd name="connsiteY98" fmla="*/ 992931 h 1003300"/>
                  <a:gd name="connsiteX99" fmla="*/ 1797477 w 2634807"/>
                  <a:gd name="connsiteY99" fmla="*/ 991754 h 1003300"/>
                  <a:gd name="connsiteX100" fmla="*/ 1744456 w 2634807"/>
                  <a:gd name="connsiteY100" fmla="*/ 980317 h 1003300"/>
                  <a:gd name="connsiteX101" fmla="*/ 1558708 w 2634807"/>
                  <a:gd name="connsiteY101" fmla="*/ 923202 h 1003300"/>
                  <a:gd name="connsiteX102" fmla="*/ 1424585 w 2634807"/>
                  <a:gd name="connsiteY102" fmla="*/ 864654 h 1003300"/>
                  <a:gd name="connsiteX103" fmla="*/ 1057346 w 2634807"/>
                  <a:gd name="connsiteY103" fmla="*/ 748320 h 1003300"/>
                  <a:gd name="connsiteX104" fmla="*/ 0 w 2634807"/>
                  <a:gd name="connsiteY104" fmla="*/ 664335 h 1003300"/>
                  <a:gd name="connsiteX0" fmla="*/ 1918559 w 2927517"/>
                  <a:gd name="connsiteY0" fmla="*/ 833648 h 1164258"/>
                  <a:gd name="connsiteX1" fmla="*/ 1918512 w 2927517"/>
                  <a:gd name="connsiteY1" fmla="*/ 833860 h 1164258"/>
                  <a:gd name="connsiteX2" fmla="*/ 1919382 w 2927517"/>
                  <a:gd name="connsiteY2" fmla="*/ 833907 h 1164258"/>
                  <a:gd name="connsiteX3" fmla="*/ 1918559 w 2927517"/>
                  <a:gd name="connsiteY3" fmla="*/ 833648 h 1164258"/>
                  <a:gd name="connsiteX4" fmla="*/ 1826990 w 2927517"/>
                  <a:gd name="connsiteY4" fmla="*/ 553343 h 1164258"/>
                  <a:gd name="connsiteX5" fmla="*/ 1826967 w 2927517"/>
                  <a:gd name="connsiteY5" fmla="*/ 553955 h 1164258"/>
                  <a:gd name="connsiteX6" fmla="*/ 1827932 w 2927517"/>
                  <a:gd name="connsiteY6" fmla="*/ 553649 h 1164258"/>
                  <a:gd name="connsiteX7" fmla="*/ 1826990 w 2927517"/>
                  <a:gd name="connsiteY7" fmla="*/ 553343 h 1164258"/>
                  <a:gd name="connsiteX8" fmla="*/ 292710 w 2927517"/>
                  <a:gd name="connsiteY8" fmla="*/ 825293 h 1164258"/>
                  <a:gd name="connsiteX9" fmla="*/ 0 w 2927517"/>
                  <a:gd name="connsiteY9" fmla="*/ 0 h 1164258"/>
                  <a:gd name="connsiteX10" fmla="*/ 1380508 w 2927517"/>
                  <a:gd name="connsiteY10" fmla="*/ 499620 h 1164258"/>
                  <a:gd name="connsiteX11" fmla="*/ 1699852 w 2927517"/>
                  <a:gd name="connsiteY11" fmla="*/ 488322 h 1164258"/>
                  <a:gd name="connsiteX12" fmla="*/ 1869351 w 2927517"/>
                  <a:gd name="connsiteY12" fmla="*/ 565133 h 1164258"/>
                  <a:gd name="connsiteX13" fmla="*/ 1910416 w 2927517"/>
                  <a:gd name="connsiteY13" fmla="*/ 582100 h 1164258"/>
                  <a:gd name="connsiteX14" fmla="*/ 1955765 w 2927517"/>
                  <a:gd name="connsiteY14" fmla="*/ 599962 h 1164258"/>
                  <a:gd name="connsiteX15" fmla="*/ 2034931 w 2927517"/>
                  <a:gd name="connsiteY15" fmla="*/ 627119 h 1164258"/>
                  <a:gd name="connsiteX16" fmla="*/ 2171189 w 2927517"/>
                  <a:gd name="connsiteY16" fmla="*/ 659525 h 1164258"/>
                  <a:gd name="connsiteX17" fmla="*/ 2254567 w 2927517"/>
                  <a:gd name="connsiteY17" fmla="*/ 668797 h 1164258"/>
                  <a:gd name="connsiteX18" fmla="*/ 2394072 w 2927517"/>
                  <a:gd name="connsiteY18" fmla="*/ 690260 h 1164258"/>
                  <a:gd name="connsiteX19" fmla="*/ 2435373 w 2927517"/>
                  <a:gd name="connsiteY19" fmla="*/ 706921 h 1164258"/>
                  <a:gd name="connsiteX20" fmla="*/ 2460107 w 2927517"/>
                  <a:gd name="connsiteY20" fmla="*/ 753870 h 1164258"/>
                  <a:gd name="connsiteX21" fmla="*/ 2460201 w 2927517"/>
                  <a:gd name="connsiteY21" fmla="*/ 762295 h 1164258"/>
                  <a:gd name="connsiteX22" fmla="*/ 2426478 w 2927517"/>
                  <a:gd name="connsiteY22" fmla="*/ 835389 h 1164258"/>
                  <a:gd name="connsiteX23" fmla="*/ 2420265 w 2927517"/>
                  <a:gd name="connsiteY23" fmla="*/ 841932 h 1164258"/>
                  <a:gd name="connsiteX24" fmla="*/ 2403721 w 2927517"/>
                  <a:gd name="connsiteY24" fmla="*/ 852357 h 1164258"/>
                  <a:gd name="connsiteX25" fmla="*/ 2386495 w 2927517"/>
                  <a:gd name="connsiteY25" fmla="*/ 860382 h 1164258"/>
                  <a:gd name="connsiteX26" fmla="*/ 2326814 w 2927517"/>
                  <a:gd name="connsiteY26" fmla="*/ 876008 h 1164258"/>
                  <a:gd name="connsiteX27" fmla="*/ 2278900 w 2927517"/>
                  <a:gd name="connsiteY27" fmla="*/ 879491 h 1164258"/>
                  <a:gd name="connsiteX28" fmla="*/ 2208301 w 2927517"/>
                  <a:gd name="connsiteY28" fmla="*/ 873843 h 1164258"/>
                  <a:gd name="connsiteX29" fmla="*/ 2092540 w 2927517"/>
                  <a:gd name="connsiteY29" fmla="*/ 853298 h 1164258"/>
                  <a:gd name="connsiteX30" fmla="*/ 2012080 w 2927517"/>
                  <a:gd name="connsiteY30" fmla="*/ 839861 h 1164258"/>
                  <a:gd name="connsiteX31" fmla="*/ 2001984 w 2927517"/>
                  <a:gd name="connsiteY31" fmla="*/ 838472 h 1164258"/>
                  <a:gd name="connsiteX32" fmla="*/ 1992288 w 2927517"/>
                  <a:gd name="connsiteY32" fmla="*/ 837272 h 1164258"/>
                  <a:gd name="connsiteX33" fmla="*/ 1988711 w 2927517"/>
                  <a:gd name="connsiteY33" fmla="*/ 837248 h 1164258"/>
                  <a:gd name="connsiteX34" fmla="*/ 1951199 w 2927517"/>
                  <a:gd name="connsiteY34" fmla="*/ 834801 h 1164258"/>
                  <a:gd name="connsiteX35" fmla="*/ 1942374 w 2927517"/>
                  <a:gd name="connsiteY35" fmla="*/ 833954 h 1164258"/>
                  <a:gd name="connsiteX36" fmla="*/ 1938750 w 2927517"/>
                  <a:gd name="connsiteY36" fmla="*/ 834071 h 1164258"/>
                  <a:gd name="connsiteX37" fmla="*/ 1932796 w 2927517"/>
                  <a:gd name="connsiteY37" fmla="*/ 834919 h 1164258"/>
                  <a:gd name="connsiteX38" fmla="*/ 1930184 w 2927517"/>
                  <a:gd name="connsiteY38" fmla="*/ 834872 h 1164258"/>
                  <a:gd name="connsiteX39" fmla="*/ 1958659 w 2927517"/>
                  <a:gd name="connsiteY39" fmla="*/ 839884 h 1164258"/>
                  <a:gd name="connsiteX40" fmla="*/ 2097906 w 2927517"/>
                  <a:gd name="connsiteY40" fmla="*/ 872901 h 1164258"/>
                  <a:gd name="connsiteX41" fmla="*/ 2222397 w 2927517"/>
                  <a:gd name="connsiteY41" fmla="*/ 896317 h 1164258"/>
                  <a:gd name="connsiteX42" fmla="*/ 2287514 w 2927517"/>
                  <a:gd name="connsiteY42" fmla="*/ 898270 h 1164258"/>
                  <a:gd name="connsiteX43" fmla="*/ 2389930 w 2927517"/>
                  <a:gd name="connsiteY43" fmla="*/ 869066 h 1164258"/>
                  <a:gd name="connsiteX44" fmla="*/ 2411487 w 2927517"/>
                  <a:gd name="connsiteY44" fmla="*/ 851674 h 1164258"/>
                  <a:gd name="connsiteX45" fmla="*/ 2416099 w 2927517"/>
                  <a:gd name="connsiteY45" fmla="*/ 848309 h 1164258"/>
                  <a:gd name="connsiteX46" fmla="*/ 2491100 w 2927517"/>
                  <a:gd name="connsiteY46" fmla="*/ 807126 h 1164258"/>
                  <a:gd name="connsiteX47" fmla="*/ 2543368 w 2927517"/>
                  <a:gd name="connsiteY47" fmla="*/ 763448 h 1164258"/>
                  <a:gd name="connsiteX48" fmla="*/ 2601565 w 2927517"/>
                  <a:gd name="connsiteY48" fmla="*/ 692636 h 1164258"/>
                  <a:gd name="connsiteX49" fmla="*/ 2700241 w 2927517"/>
                  <a:gd name="connsiteY49" fmla="*/ 532869 h 1164258"/>
                  <a:gd name="connsiteX50" fmla="*/ 2780677 w 2927517"/>
                  <a:gd name="connsiteY50" fmla="*/ 409507 h 1164258"/>
                  <a:gd name="connsiteX51" fmla="*/ 2838828 w 2927517"/>
                  <a:gd name="connsiteY51" fmla="*/ 347756 h 1164258"/>
                  <a:gd name="connsiteX52" fmla="*/ 2842405 w 2927517"/>
                  <a:gd name="connsiteY52" fmla="*/ 341755 h 1164258"/>
                  <a:gd name="connsiteX53" fmla="*/ 2845606 w 2927517"/>
                  <a:gd name="connsiteY53" fmla="*/ 336483 h 1164258"/>
                  <a:gd name="connsiteX54" fmla="*/ 2846170 w 2927517"/>
                  <a:gd name="connsiteY54" fmla="*/ 337354 h 1164258"/>
                  <a:gd name="connsiteX55" fmla="*/ 2845959 w 2927517"/>
                  <a:gd name="connsiteY55" fmla="*/ 337919 h 1164258"/>
                  <a:gd name="connsiteX56" fmla="*/ 2850454 w 2927517"/>
                  <a:gd name="connsiteY56" fmla="*/ 341213 h 1164258"/>
                  <a:gd name="connsiteX57" fmla="*/ 2877305 w 2927517"/>
                  <a:gd name="connsiteY57" fmla="*/ 330623 h 1164258"/>
                  <a:gd name="connsiteX58" fmla="*/ 2895332 w 2927517"/>
                  <a:gd name="connsiteY58" fmla="*/ 330600 h 1164258"/>
                  <a:gd name="connsiteX59" fmla="*/ 2923454 w 2927517"/>
                  <a:gd name="connsiteY59" fmla="*/ 351945 h 1164258"/>
                  <a:gd name="connsiteX60" fmla="*/ 2926937 w 2927517"/>
                  <a:gd name="connsiteY60" fmla="*/ 365829 h 1164258"/>
                  <a:gd name="connsiteX61" fmla="*/ 2926984 w 2927517"/>
                  <a:gd name="connsiteY61" fmla="*/ 377690 h 1164258"/>
                  <a:gd name="connsiteX62" fmla="*/ 2926843 w 2927517"/>
                  <a:gd name="connsiteY62" fmla="*/ 381197 h 1164258"/>
                  <a:gd name="connsiteX63" fmla="*/ 2925831 w 2927517"/>
                  <a:gd name="connsiteY63" fmla="*/ 387362 h 1164258"/>
                  <a:gd name="connsiteX64" fmla="*/ 2908981 w 2927517"/>
                  <a:gd name="connsiteY64" fmla="*/ 447349 h 1164258"/>
                  <a:gd name="connsiteX65" fmla="*/ 2872104 w 2927517"/>
                  <a:gd name="connsiteY65" fmla="*/ 538117 h 1164258"/>
                  <a:gd name="connsiteX66" fmla="*/ 2800893 w 2927517"/>
                  <a:gd name="connsiteY66" fmla="*/ 690824 h 1164258"/>
                  <a:gd name="connsiteX67" fmla="*/ 2733776 w 2927517"/>
                  <a:gd name="connsiteY67" fmla="*/ 814562 h 1164258"/>
                  <a:gd name="connsiteX68" fmla="*/ 2693134 w 2927517"/>
                  <a:gd name="connsiteY68" fmla="*/ 865088 h 1164258"/>
                  <a:gd name="connsiteX69" fmla="*/ 2654468 w 2927517"/>
                  <a:gd name="connsiteY69" fmla="*/ 903095 h 1164258"/>
                  <a:gd name="connsiteX70" fmla="*/ 2600671 w 2927517"/>
                  <a:gd name="connsiteY70" fmla="*/ 950255 h 1164258"/>
                  <a:gd name="connsiteX71" fmla="*/ 2527412 w 2927517"/>
                  <a:gd name="connsiteY71" fmla="*/ 1009607 h 1164258"/>
                  <a:gd name="connsiteX72" fmla="*/ 2464154 w 2927517"/>
                  <a:gd name="connsiteY72" fmla="*/ 1056367 h 1164258"/>
                  <a:gd name="connsiteX73" fmla="*/ 2391602 w 2927517"/>
                  <a:gd name="connsiteY73" fmla="*/ 1104399 h 1164258"/>
                  <a:gd name="connsiteX74" fmla="*/ 2279913 w 2927517"/>
                  <a:gd name="connsiteY74" fmla="*/ 1154101 h 1164258"/>
                  <a:gd name="connsiteX75" fmla="*/ 2259556 w 2927517"/>
                  <a:gd name="connsiteY75" fmla="*/ 1158760 h 1164258"/>
                  <a:gd name="connsiteX76" fmla="*/ 2253437 w 2927517"/>
                  <a:gd name="connsiteY76" fmla="*/ 1159890 h 1164258"/>
                  <a:gd name="connsiteX77" fmla="*/ 2252849 w 2927517"/>
                  <a:gd name="connsiteY77" fmla="*/ 1159867 h 1164258"/>
                  <a:gd name="connsiteX78" fmla="*/ 2252284 w 2927517"/>
                  <a:gd name="connsiteY78" fmla="*/ 1159961 h 1164258"/>
                  <a:gd name="connsiteX79" fmla="*/ 2246119 w 2927517"/>
                  <a:gd name="connsiteY79" fmla="*/ 1161067 h 1164258"/>
                  <a:gd name="connsiteX80" fmla="*/ 2243812 w 2927517"/>
                  <a:gd name="connsiteY80" fmla="*/ 1161184 h 1164258"/>
                  <a:gd name="connsiteX81" fmla="*/ 2236423 w 2927517"/>
                  <a:gd name="connsiteY81" fmla="*/ 1162267 h 1164258"/>
                  <a:gd name="connsiteX82" fmla="*/ 2232917 w 2927517"/>
                  <a:gd name="connsiteY82" fmla="*/ 1162408 h 1164258"/>
                  <a:gd name="connsiteX83" fmla="*/ 2219526 w 2927517"/>
                  <a:gd name="connsiteY83" fmla="*/ 1163491 h 1164258"/>
                  <a:gd name="connsiteX84" fmla="*/ 2213548 w 2927517"/>
                  <a:gd name="connsiteY84" fmla="*/ 1163655 h 1164258"/>
                  <a:gd name="connsiteX85" fmla="*/ 2185803 w 2927517"/>
                  <a:gd name="connsiteY85" fmla="*/ 1163608 h 1164258"/>
                  <a:gd name="connsiteX86" fmla="*/ 2179849 w 2927517"/>
                  <a:gd name="connsiteY86" fmla="*/ 1163491 h 1164258"/>
                  <a:gd name="connsiteX87" fmla="*/ 2164058 w 2927517"/>
                  <a:gd name="connsiteY87" fmla="*/ 1162455 h 1164258"/>
                  <a:gd name="connsiteX88" fmla="*/ 2160481 w 2927517"/>
                  <a:gd name="connsiteY88" fmla="*/ 1162291 h 1164258"/>
                  <a:gd name="connsiteX89" fmla="*/ 2149515 w 2927517"/>
                  <a:gd name="connsiteY89" fmla="*/ 1161184 h 1164258"/>
                  <a:gd name="connsiteX90" fmla="*/ 2147184 w 2927517"/>
                  <a:gd name="connsiteY90" fmla="*/ 1161090 h 1164258"/>
                  <a:gd name="connsiteX91" fmla="*/ 2138642 w 2927517"/>
                  <a:gd name="connsiteY91" fmla="*/ 1160055 h 1164258"/>
                  <a:gd name="connsiteX92" fmla="*/ 2136265 w 2927517"/>
                  <a:gd name="connsiteY92" fmla="*/ 1159914 h 1164258"/>
                  <a:gd name="connsiteX93" fmla="*/ 2128970 w 2927517"/>
                  <a:gd name="connsiteY93" fmla="*/ 1158878 h 1164258"/>
                  <a:gd name="connsiteX94" fmla="*/ 2126593 w 2927517"/>
                  <a:gd name="connsiteY94" fmla="*/ 1158713 h 1164258"/>
                  <a:gd name="connsiteX95" fmla="*/ 2120498 w 2927517"/>
                  <a:gd name="connsiteY95" fmla="*/ 1157678 h 1164258"/>
                  <a:gd name="connsiteX96" fmla="*/ 2118121 w 2927517"/>
                  <a:gd name="connsiteY96" fmla="*/ 1157513 h 1164258"/>
                  <a:gd name="connsiteX97" fmla="*/ 2112003 w 2927517"/>
                  <a:gd name="connsiteY97" fmla="*/ 1156454 h 1164258"/>
                  <a:gd name="connsiteX98" fmla="*/ 2096352 w 2927517"/>
                  <a:gd name="connsiteY98" fmla="*/ 1153889 h 1164258"/>
                  <a:gd name="connsiteX99" fmla="*/ 2090187 w 2927517"/>
                  <a:gd name="connsiteY99" fmla="*/ 1152712 h 1164258"/>
                  <a:gd name="connsiteX100" fmla="*/ 2037166 w 2927517"/>
                  <a:gd name="connsiteY100" fmla="*/ 1141275 h 1164258"/>
                  <a:gd name="connsiteX101" fmla="*/ 1851418 w 2927517"/>
                  <a:gd name="connsiteY101" fmla="*/ 1084160 h 1164258"/>
                  <a:gd name="connsiteX102" fmla="*/ 1717295 w 2927517"/>
                  <a:gd name="connsiteY102" fmla="*/ 1025612 h 1164258"/>
                  <a:gd name="connsiteX103" fmla="*/ 1350056 w 2927517"/>
                  <a:gd name="connsiteY103" fmla="*/ 909278 h 1164258"/>
                  <a:gd name="connsiteX104" fmla="*/ 292710 w 2927517"/>
                  <a:gd name="connsiteY104" fmla="*/ 825293 h 1164258"/>
                  <a:gd name="connsiteX0" fmla="*/ 2105456 w 3114414"/>
                  <a:gd name="connsiteY0" fmla="*/ 833648 h 1164258"/>
                  <a:gd name="connsiteX1" fmla="*/ 2105409 w 3114414"/>
                  <a:gd name="connsiteY1" fmla="*/ 833860 h 1164258"/>
                  <a:gd name="connsiteX2" fmla="*/ 2106279 w 3114414"/>
                  <a:gd name="connsiteY2" fmla="*/ 833907 h 1164258"/>
                  <a:gd name="connsiteX3" fmla="*/ 2105456 w 3114414"/>
                  <a:gd name="connsiteY3" fmla="*/ 833648 h 1164258"/>
                  <a:gd name="connsiteX4" fmla="*/ 2013887 w 3114414"/>
                  <a:gd name="connsiteY4" fmla="*/ 553343 h 1164258"/>
                  <a:gd name="connsiteX5" fmla="*/ 2013864 w 3114414"/>
                  <a:gd name="connsiteY5" fmla="*/ 553955 h 1164258"/>
                  <a:gd name="connsiteX6" fmla="*/ 2014829 w 3114414"/>
                  <a:gd name="connsiteY6" fmla="*/ 553649 h 1164258"/>
                  <a:gd name="connsiteX7" fmla="*/ 2013887 w 3114414"/>
                  <a:gd name="connsiteY7" fmla="*/ 553343 h 1164258"/>
                  <a:gd name="connsiteX8" fmla="*/ 0 w 3114414"/>
                  <a:gd name="connsiteY8" fmla="*/ 774164 h 1164258"/>
                  <a:gd name="connsiteX9" fmla="*/ 186897 w 3114414"/>
                  <a:gd name="connsiteY9" fmla="*/ 0 h 1164258"/>
                  <a:gd name="connsiteX10" fmla="*/ 1567405 w 3114414"/>
                  <a:gd name="connsiteY10" fmla="*/ 499620 h 1164258"/>
                  <a:gd name="connsiteX11" fmla="*/ 1886749 w 3114414"/>
                  <a:gd name="connsiteY11" fmla="*/ 488322 h 1164258"/>
                  <a:gd name="connsiteX12" fmla="*/ 2056248 w 3114414"/>
                  <a:gd name="connsiteY12" fmla="*/ 565133 h 1164258"/>
                  <a:gd name="connsiteX13" fmla="*/ 2097313 w 3114414"/>
                  <a:gd name="connsiteY13" fmla="*/ 582100 h 1164258"/>
                  <a:gd name="connsiteX14" fmla="*/ 2142662 w 3114414"/>
                  <a:gd name="connsiteY14" fmla="*/ 599962 h 1164258"/>
                  <a:gd name="connsiteX15" fmla="*/ 2221828 w 3114414"/>
                  <a:gd name="connsiteY15" fmla="*/ 627119 h 1164258"/>
                  <a:gd name="connsiteX16" fmla="*/ 2358086 w 3114414"/>
                  <a:gd name="connsiteY16" fmla="*/ 659525 h 1164258"/>
                  <a:gd name="connsiteX17" fmla="*/ 2441464 w 3114414"/>
                  <a:gd name="connsiteY17" fmla="*/ 668797 h 1164258"/>
                  <a:gd name="connsiteX18" fmla="*/ 2580969 w 3114414"/>
                  <a:gd name="connsiteY18" fmla="*/ 690260 h 1164258"/>
                  <a:gd name="connsiteX19" fmla="*/ 2622270 w 3114414"/>
                  <a:gd name="connsiteY19" fmla="*/ 706921 h 1164258"/>
                  <a:gd name="connsiteX20" fmla="*/ 2647004 w 3114414"/>
                  <a:gd name="connsiteY20" fmla="*/ 753870 h 1164258"/>
                  <a:gd name="connsiteX21" fmla="*/ 2647098 w 3114414"/>
                  <a:gd name="connsiteY21" fmla="*/ 762295 h 1164258"/>
                  <a:gd name="connsiteX22" fmla="*/ 2613375 w 3114414"/>
                  <a:gd name="connsiteY22" fmla="*/ 835389 h 1164258"/>
                  <a:gd name="connsiteX23" fmla="*/ 2607162 w 3114414"/>
                  <a:gd name="connsiteY23" fmla="*/ 841932 h 1164258"/>
                  <a:gd name="connsiteX24" fmla="*/ 2590618 w 3114414"/>
                  <a:gd name="connsiteY24" fmla="*/ 852357 h 1164258"/>
                  <a:gd name="connsiteX25" fmla="*/ 2573392 w 3114414"/>
                  <a:gd name="connsiteY25" fmla="*/ 860382 h 1164258"/>
                  <a:gd name="connsiteX26" fmla="*/ 2513711 w 3114414"/>
                  <a:gd name="connsiteY26" fmla="*/ 876008 h 1164258"/>
                  <a:gd name="connsiteX27" fmla="*/ 2465797 w 3114414"/>
                  <a:gd name="connsiteY27" fmla="*/ 879491 h 1164258"/>
                  <a:gd name="connsiteX28" fmla="*/ 2395198 w 3114414"/>
                  <a:gd name="connsiteY28" fmla="*/ 873843 h 1164258"/>
                  <a:gd name="connsiteX29" fmla="*/ 2279437 w 3114414"/>
                  <a:gd name="connsiteY29" fmla="*/ 853298 h 1164258"/>
                  <a:gd name="connsiteX30" fmla="*/ 2198977 w 3114414"/>
                  <a:gd name="connsiteY30" fmla="*/ 839861 h 1164258"/>
                  <a:gd name="connsiteX31" fmla="*/ 2188881 w 3114414"/>
                  <a:gd name="connsiteY31" fmla="*/ 838472 h 1164258"/>
                  <a:gd name="connsiteX32" fmla="*/ 2179185 w 3114414"/>
                  <a:gd name="connsiteY32" fmla="*/ 837272 h 1164258"/>
                  <a:gd name="connsiteX33" fmla="*/ 2175608 w 3114414"/>
                  <a:gd name="connsiteY33" fmla="*/ 837248 h 1164258"/>
                  <a:gd name="connsiteX34" fmla="*/ 2138096 w 3114414"/>
                  <a:gd name="connsiteY34" fmla="*/ 834801 h 1164258"/>
                  <a:gd name="connsiteX35" fmla="*/ 2129271 w 3114414"/>
                  <a:gd name="connsiteY35" fmla="*/ 833954 h 1164258"/>
                  <a:gd name="connsiteX36" fmla="*/ 2125647 w 3114414"/>
                  <a:gd name="connsiteY36" fmla="*/ 834071 h 1164258"/>
                  <a:gd name="connsiteX37" fmla="*/ 2119693 w 3114414"/>
                  <a:gd name="connsiteY37" fmla="*/ 834919 h 1164258"/>
                  <a:gd name="connsiteX38" fmla="*/ 2117081 w 3114414"/>
                  <a:gd name="connsiteY38" fmla="*/ 834872 h 1164258"/>
                  <a:gd name="connsiteX39" fmla="*/ 2145556 w 3114414"/>
                  <a:gd name="connsiteY39" fmla="*/ 839884 h 1164258"/>
                  <a:gd name="connsiteX40" fmla="*/ 2284803 w 3114414"/>
                  <a:gd name="connsiteY40" fmla="*/ 872901 h 1164258"/>
                  <a:gd name="connsiteX41" fmla="*/ 2409294 w 3114414"/>
                  <a:gd name="connsiteY41" fmla="*/ 896317 h 1164258"/>
                  <a:gd name="connsiteX42" fmla="*/ 2474411 w 3114414"/>
                  <a:gd name="connsiteY42" fmla="*/ 898270 h 1164258"/>
                  <a:gd name="connsiteX43" fmla="*/ 2576827 w 3114414"/>
                  <a:gd name="connsiteY43" fmla="*/ 869066 h 1164258"/>
                  <a:gd name="connsiteX44" fmla="*/ 2598384 w 3114414"/>
                  <a:gd name="connsiteY44" fmla="*/ 851674 h 1164258"/>
                  <a:gd name="connsiteX45" fmla="*/ 2602996 w 3114414"/>
                  <a:gd name="connsiteY45" fmla="*/ 848309 h 1164258"/>
                  <a:gd name="connsiteX46" fmla="*/ 2677997 w 3114414"/>
                  <a:gd name="connsiteY46" fmla="*/ 807126 h 1164258"/>
                  <a:gd name="connsiteX47" fmla="*/ 2730265 w 3114414"/>
                  <a:gd name="connsiteY47" fmla="*/ 763448 h 1164258"/>
                  <a:gd name="connsiteX48" fmla="*/ 2788462 w 3114414"/>
                  <a:gd name="connsiteY48" fmla="*/ 692636 h 1164258"/>
                  <a:gd name="connsiteX49" fmla="*/ 2887138 w 3114414"/>
                  <a:gd name="connsiteY49" fmla="*/ 532869 h 1164258"/>
                  <a:gd name="connsiteX50" fmla="*/ 2967574 w 3114414"/>
                  <a:gd name="connsiteY50" fmla="*/ 409507 h 1164258"/>
                  <a:gd name="connsiteX51" fmla="*/ 3025725 w 3114414"/>
                  <a:gd name="connsiteY51" fmla="*/ 347756 h 1164258"/>
                  <a:gd name="connsiteX52" fmla="*/ 3029302 w 3114414"/>
                  <a:gd name="connsiteY52" fmla="*/ 341755 h 1164258"/>
                  <a:gd name="connsiteX53" fmla="*/ 3032503 w 3114414"/>
                  <a:gd name="connsiteY53" fmla="*/ 336483 h 1164258"/>
                  <a:gd name="connsiteX54" fmla="*/ 3033067 w 3114414"/>
                  <a:gd name="connsiteY54" fmla="*/ 337354 h 1164258"/>
                  <a:gd name="connsiteX55" fmla="*/ 3032856 w 3114414"/>
                  <a:gd name="connsiteY55" fmla="*/ 337919 h 1164258"/>
                  <a:gd name="connsiteX56" fmla="*/ 3037351 w 3114414"/>
                  <a:gd name="connsiteY56" fmla="*/ 341213 h 1164258"/>
                  <a:gd name="connsiteX57" fmla="*/ 3064202 w 3114414"/>
                  <a:gd name="connsiteY57" fmla="*/ 330623 h 1164258"/>
                  <a:gd name="connsiteX58" fmla="*/ 3082229 w 3114414"/>
                  <a:gd name="connsiteY58" fmla="*/ 330600 h 1164258"/>
                  <a:gd name="connsiteX59" fmla="*/ 3110351 w 3114414"/>
                  <a:gd name="connsiteY59" fmla="*/ 351945 h 1164258"/>
                  <a:gd name="connsiteX60" fmla="*/ 3113834 w 3114414"/>
                  <a:gd name="connsiteY60" fmla="*/ 365829 h 1164258"/>
                  <a:gd name="connsiteX61" fmla="*/ 3113881 w 3114414"/>
                  <a:gd name="connsiteY61" fmla="*/ 377690 h 1164258"/>
                  <a:gd name="connsiteX62" fmla="*/ 3113740 w 3114414"/>
                  <a:gd name="connsiteY62" fmla="*/ 381197 h 1164258"/>
                  <a:gd name="connsiteX63" fmla="*/ 3112728 w 3114414"/>
                  <a:gd name="connsiteY63" fmla="*/ 387362 h 1164258"/>
                  <a:gd name="connsiteX64" fmla="*/ 3095878 w 3114414"/>
                  <a:gd name="connsiteY64" fmla="*/ 447349 h 1164258"/>
                  <a:gd name="connsiteX65" fmla="*/ 3059001 w 3114414"/>
                  <a:gd name="connsiteY65" fmla="*/ 538117 h 1164258"/>
                  <a:gd name="connsiteX66" fmla="*/ 2987790 w 3114414"/>
                  <a:gd name="connsiteY66" fmla="*/ 690824 h 1164258"/>
                  <a:gd name="connsiteX67" fmla="*/ 2920673 w 3114414"/>
                  <a:gd name="connsiteY67" fmla="*/ 814562 h 1164258"/>
                  <a:gd name="connsiteX68" fmla="*/ 2880031 w 3114414"/>
                  <a:gd name="connsiteY68" fmla="*/ 865088 h 1164258"/>
                  <a:gd name="connsiteX69" fmla="*/ 2841365 w 3114414"/>
                  <a:gd name="connsiteY69" fmla="*/ 903095 h 1164258"/>
                  <a:gd name="connsiteX70" fmla="*/ 2787568 w 3114414"/>
                  <a:gd name="connsiteY70" fmla="*/ 950255 h 1164258"/>
                  <a:gd name="connsiteX71" fmla="*/ 2714309 w 3114414"/>
                  <a:gd name="connsiteY71" fmla="*/ 1009607 h 1164258"/>
                  <a:gd name="connsiteX72" fmla="*/ 2651051 w 3114414"/>
                  <a:gd name="connsiteY72" fmla="*/ 1056367 h 1164258"/>
                  <a:gd name="connsiteX73" fmla="*/ 2578499 w 3114414"/>
                  <a:gd name="connsiteY73" fmla="*/ 1104399 h 1164258"/>
                  <a:gd name="connsiteX74" fmla="*/ 2466810 w 3114414"/>
                  <a:gd name="connsiteY74" fmla="*/ 1154101 h 1164258"/>
                  <a:gd name="connsiteX75" fmla="*/ 2446453 w 3114414"/>
                  <a:gd name="connsiteY75" fmla="*/ 1158760 h 1164258"/>
                  <a:gd name="connsiteX76" fmla="*/ 2440334 w 3114414"/>
                  <a:gd name="connsiteY76" fmla="*/ 1159890 h 1164258"/>
                  <a:gd name="connsiteX77" fmla="*/ 2439746 w 3114414"/>
                  <a:gd name="connsiteY77" fmla="*/ 1159867 h 1164258"/>
                  <a:gd name="connsiteX78" fmla="*/ 2439181 w 3114414"/>
                  <a:gd name="connsiteY78" fmla="*/ 1159961 h 1164258"/>
                  <a:gd name="connsiteX79" fmla="*/ 2433016 w 3114414"/>
                  <a:gd name="connsiteY79" fmla="*/ 1161067 h 1164258"/>
                  <a:gd name="connsiteX80" fmla="*/ 2430709 w 3114414"/>
                  <a:gd name="connsiteY80" fmla="*/ 1161184 h 1164258"/>
                  <a:gd name="connsiteX81" fmla="*/ 2423320 w 3114414"/>
                  <a:gd name="connsiteY81" fmla="*/ 1162267 h 1164258"/>
                  <a:gd name="connsiteX82" fmla="*/ 2419814 w 3114414"/>
                  <a:gd name="connsiteY82" fmla="*/ 1162408 h 1164258"/>
                  <a:gd name="connsiteX83" fmla="*/ 2406423 w 3114414"/>
                  <a:gd name="connsiteY83" fmla="*/ 1163491 h 1164258"/>
                  <a:gd name="connsiteX84" fmla="*/ 2400445 w 3114414"/>
                  <a:gd name="connsiteY84" fmla="*/ 1163655 h 1164258"/>
                  <a:gd name="connsiteX85" fmla="*/ 2372700 w 3114414"/>
                  <a:gd name="connsiteY85" fmla="*/ 1163608 h 1164258"/>
                  <a:gd name="connsiteX86" fmla="*/ 2366746 w 3114414"/>
                  <a:gd name="connsiteY86" fmla="*/ 1163491 h 1164258"/>
                  <a:gd name="connsiteX87" fmla="*/ 2350955 w 3114414"/>
                  <a:gd name="connsiteY87" fmla="*/ 1162455 h 1164258"/>
                  <a:gd name="connsiteX88" fmla="*/ 2347378 w 3114414"/>
                  <a:gd name="connsiteY88" fmla="*/ 1162291 h 1164258"/>
                  <a:gd name="connsiteX89" fmla="*/ 2336412 w 3114414"/>
                  <a:gd name="connsiteY89" fmla="*/ 1161184 h 1164258"/>
                  <a:gd name="connsiteX90" fmla="*/ 2334081 w 3114414"/>
                  <a:gd name="connsiteY90" fmla="*/ 1161090 h 1164258"/>
                  <a:gd name="connsiteX91" fmla="*/ 2325539 w 3114414"/>
                  <a:gd name="connsiteY91" fmla="*/ 1160055 h 1164258"/>
                  <a:gd name="connsiteX92" fmla="*/ 2323162 w 3114414"/>
                  <a:gd name="connsiteY92" fmla="*/ 1159914 h 1164258"/>
                  <a:gd name="connsiteX93" fmla="*/ 2315867 w 3114414"/>
                  <a:gd name="connsiteY93" fmla="*/ 1158878 h 1164258"/>
                  <a:gd name="connsiteX94" fmla="*/ 2313490 w 3114414"/>
                  <a:gd name="connsiteY94" fmla="*/ 1158713 h 1164258"/>
                  <a:gd name="connsiteX95" fmla="*/ 2307395 w 3114414"/>
                  <a:gd name="connsiteY95" fmla="*/ 1157678 h 1164258"/>
                  <a:gd name="connsiteX96" fmla="*/ 2305018 w 3114414"/>
                  <a:gd name="connsiteY96" fmla="*/ 1157513 h 1164258"/>
                  <a:gd name="connsiteX97" fmla="*/ 2298900 w 3114414"/>
                  <a:gd name="connsiteY97" fmla="*/ 1156454 h 1164258"/>
                  <a:gd name="connsiteX98" fmla="*/ 2283249 w 3114414"/>
                  <a:gd name="connsiteY98" fmla="*/ 1153889 h 1164258"/>
                  <a:gd name="connsiteX99" fmla="*/ 2277084 w 3114414"/>
                  <a:gd name="connsiteY99" fmla="*/ 1152712 h 1164258"/>
                  <a:gd name="connsiteX100" fmla="*/ 2224063 w 3114414"/>
                  <a:gd name="connsiteY100" fmla="*/ 1141275 h 1164258"/>
                  <a:gd name="connsiteX101" fmla="*/ 2038315 w 3114414"/>
                  <a:gd name="connsiteY101" fmla="*/ 1084160 h 1164258"/>
                  <a:gd name="connsiteX102" fmla="*/ 1904192 w 3114414"/>
                  <a:gd name="connsiteY102" fmla="*/ 1025612 h 1164258"/>
                  <a:gd name="connsiteX103" fmla="*/ 1536953 w 3114414"/>
                  <a:gd name="connsiteY103" fmla="*/ 909278 h 1164258"/>
                  <a:gd name="connsiteX104" fmla="*/ 0 w 3114414"/>
                  <a:gd name="connsiteY104" fmla="*/ 774164 h 1164258"/>
                  <a:gd name="connsiteX0" fmla="*/ 2105456 w 3114414"/>
                  <a:gd name="connsiteY0" fmla="*/ 830021 h 1160631"/>
                  <a:gd name="connsiteX1" fmla="*/ 2105409 w 3114414"/>
                  <a:gd name="connsiteY1" fmla="*/ 830233 h 1160631"/>
                  <a:gd name="connsiteX2" fmla="*/ 2106279 w 3114414"/>
                  <a:gd name="connsiteY2" fmla="*/ 830280 h 1160631"/>
                  <a:gd name="connsiteX3" fmla="*/ 2105456 w 3114414"/>
                  <a:gd name="connsiteY3" fmla="*/ 830021 h 1160631"/>
                  <a:gd name="connsiteX4" fmla="*/ 2013887 w 3114414"/>
                  <a:gd name="connsiteY4" fmla="*/ 549716 h 1160631"/>
                  <a:gd name="connsiteX5" fmla="*/ 2013864 w 3114414"/>
                  <a:gd name="connsiteY5" fmla="*/ 550328 h 1160631"/>
                  <a:gd name="connsiteX6" fmla="*/ 2014829 w 3114414"/>
                  <a:gd name="connsiteY6" fmla="*/ 550022 h 1160631"/>
                  <a:gd name="connsiteX7" fmla="*/ 2013887 w 3114414"/>
                  <a:gd name="connsiteY7" fmla="*/ 549716 h 1160631"/>
                  <a:gd name="connsiteX8" fmla="*/ 0 w 3114414"/>
                  <a:gd name="connsiteY8" fmla="*/ 770537 h 1160631"/>
                  <a:gd name="connsiteX9" fmla="*/ 200435 w 3114414"/>
                  <a:gd name="connsiteY9" fmla="*/ 0 h 1160631"/>
                  <a:gd name="connsiteX10" fmla="*/ 1567405 w 3114414"/>
                  <a:gd name="connsiteY10" fmla="*/ 495993 h 1160631"/>
                  <a:gd name="connsiteX11" fmla="*/ 1886749 w 3114414"/>
                  <a:gd name="connsiteY11" fmla="*/ 484695 h 1160631"/>
                  <a:gd name="connsiteX12" fmla="*/ 2056248 w 3114414"/>
                  <a:gd name="connsiteY12" fmla="*/ 561506 h 1160631"/>
                  <a:gd name="connsiteX13" fmla="*/ 2097313 w 3114414"/>
                  <a:gd name="connsiteY13" fmla="*/ 578473 h 1160631"/>
                  <a:gd name="connsiteX14" fmla="*/ 2142662 w 3114414"/>
                  <a:gd name="connsiteY14" fmla="*/ 596335 h 1160631"/>
                  <a:gd name="connsiteX15" fmla="*/ 2221828 w 3114414"/>
                  <a:gd name="connsiteY15" fmla="*/ 623492 h 1160631"/>
                  <a:gd name="connsiteX16" fmla="*/ 2358086 w 3114414"/>
                  <a:gd name="connsiteY16" fmla="*/ 655898 h 1160631"/>
                  <a:gd name="connsiteX17" fmla="*/ 2441464 w 3114414"/>
                  <a:gd name="connsiteY17" fmla="*/ 665170 h 1160631"/>
                  <a:gd name="connsiteX18" fmla="*/ 2580969 w 3114414"/>
                  <a:gd name="connsiteY18" fmla="*/ 686633 h 1160631"/>
                  <a:gd name="connsiteX19" fmla="*/ 2622270 w 3114414"/>
                  <a:gd name="connsiteY19" fmla="*/ 703294 h 1160631"/>
                  <a:gd name="connsiteX20" fmla="*/ 2647004 w 3114414"/>
                  <a:gd name="connsiteY20" fmla="*/ 750243 h 1160631"/>
                  <a:gd name="connsiteX21" fmla="*/ 2647098 w 3114414"/>
                  <a:gd name="connsiteY21" fmla="*/ 758668 h 1160631"/>
                  <a:gd name="connsiteX22" fmla="*/ 2613375 w 3114414"/>
                  <a:gd name="connsiteY22" fmla="*/ 831762 h 1160631"/>
                  <a:gd name="connsiteX23" fmla="*/ 2607162 w 3114414"/>
                  <a:gd name="connsiteY23" fmla="*/ 838305 h 1160631"/>
                  <a:gd name="connsiteX24" fmla="*/ 2590618 w 3114414"/>
                  <a:gd name="connsiteY24" fmla="*/ 848730 h 1160631"/>
                  <a:gd name="connsiteX25" fmla="*/ 2573392 w 3114414"/>
                  <a:gd name="connsiteY25" fmla="*/ 856755 h 1160631"/>
                  <a:gd name="connsiteX26" fmla="*/ 2513711 w 3114414"/>
                  <a:gd name="connsiteY26" fmla="*/ 872381 h 1160631"/>
                  <a:gd name="connsiteX27" fmla="*/ 2465797 w 3114414"/>
                  <a:gd name="connsiteY27" fmla="*/ 875864 h 1160631"/>
                  <a:gd name="connsiteX28" fmla="*/ 2395198 w 3114414"/>
                  <a:gd name="connsiteY28" fmla="*/ 870216 h 1160631"/>
                  <a:gd name="connsiteX29" fmla="*/ 2279437 w 3114414"/>
                  <a:gd name="connsiteY29" fmla="*/ 849671 h 1160631"/>
                  <a:gd name="connsiteX30" fmla="*/ 2198977 w 3114414"/>
                  <a:gd name="connsiteY30" fmla="*/ 836234 h 1160631"/>
                  <a:gd name="connsiteX31" fmla="*/ 2188881 w 3114414"/>
                  <a:gd name="connsiteY31" fmla="*/ 834845 h 1160631"/>
                  <a:gd name="connsiteX32" fmla="*/ 2179185 w 3114414"/>
                  <a:gd name="connsiteY32" fmla="*/ 833645 h 1160631"/>
                  <a:gd name="connsiteX33" fmla="*/ 2175608 w 3114414"/>
                  <a:gd name="connsiteY33" fmla="*/ 833621 h 1160631"/>
                  <a:gd name="connsiteX34" fmla="*/ 2138096 w 3114414"/>
                  <a:gd name="connsiteY34" fmla="*/ 831174 h 1160631"/>
                  <a:gd name="connsiteX35" fmla="*/ 2129271 w 3114414"/>
                  <a:gd name="connsiteY35" fmla="*/ 830327 h 1160631"/>
                  <a:gd name="connsiteX36" fmla="*/ 2125647 w 3114414"/>
                  <a:gd name="connsiteY36" fmla="*/ 830444 h 1160631"/>
                  <a:gd name="connsiteX37" fmla="*/ 2119693 w 3114414"/>
                  <a:gd name="connsiteY37" fmla="*/ 831292 h 1160631"/>
                  <a:gd name="connsiteX38" fmla="*/ 2117081 w 3114414"/>
                  <a:gd name="connsiteY38" fmla="*/ 831245 h 1160631"/>
                  <a:gd name="connsiteX39" fmla="*/ 2145556 w 3114414"/>
                  <a:gd name="connsiteY39" fmla="*/ 836257 h 1160631"/>
                  <a:gd name="connsiteX40" fmla="*/ 2284803 w 3114414"/>
                  <a:gd name="connsiteY40" fmla="*/ 869274 h 1160631"/>
                  <a:gd name="connsiteX41" fmla="*/ 2409294 w 3114414"/>
                  <a:gd name="connsiteY41" fmla="*/ 892690 h 1160631"/>
                  <a:gd name="connsiteX42" fmla="*/ 2474411 w 3114414"/>
                  <a:gd name="connsiteY42" fmla="*/ 894643 h 1160631"/>
                  <a:gd name="connsiteX43" fmla="*/ 2576827 w 3114414"/>
                  <a:gd name="connsiteY43" fmla="*/ 865439 h 1160631"/>
                  <a:gd name="connsiteX44" fmla="*/ 2598384 w 3114414"/>
                  <a:gd name="connsiteY44" fmla="*/ 848047 h 1160631"/>
                  <a:gd name="connsiteX45" fmla="*/ 2602996 w 3114414"/>
                  <a:gd name="connsiteY45" fmla="*/ 844682 h 1160631"/>
                  <a:gd name="connsiteX46" fmla="*/ 2677997 w 3114414"/>
                  <a:gd name="connsiteY46" fmla="*/ 803499 h 1160631"/>
                  <a:gd name="connsiteX47" fmla="*/ 2730265 w 3114414"/>
                  <a:gd name="connsiteY47" fmla="*/ 759821 h 1160631"/>
                  <a:gd name="connsiteX48" fmla="*/ 2788462 w 3114414"/>
                  <a:gd name="connsiteY48" fmla="*/ 689009 h 1160631"/>
                  <a:gd name="connsiteX49" fmla="*/ 2887138 w 3114414"/>
                  <a:gd name="connsiteY49" fmla="*/ 529242 h 1160631"/>
                  <a:gd name="connsiteX50" fmla="*/ 2967574 w 3114414"/>
                  <a:gd name="connsiteY50" fmla="*/ 405880 h 1160631"/>
                  <a:gd name="connsiteX51" fmla="*/ 3025725 w 3114414"/>
                  <a:gd name="connsiteY51" fmla="*/ 344129 h 1160631"/>
                  <a:gd name="connsiteX52" fmla="*/ 3029302 w 3114414"/>
                  <a:gd name="connsiteY52" fmla="*/ 338128 h 1160631"/>
                  <a:gd name="connsiteX53" fmla="*/ 3032503 w 3114414"/>
                  <a:gd name="connsiteY53" fmla="*/ 332856 h 1160631"/>
                  <a:gd name="connsiteX54" fmla="*/ 3033067 w 3114414"/>
                  <a:gd name="connsiteY54" fmla="*/ 333727 h 1160631"/>
                  <a:gd name="connsiteX55" fmla="*/ 3032856 w 3114414"/>
                  <a:gd name="connsiteY55" fmla="*/ 334292 h 1160631"/>
                  <a:gd name="connsiteX56" fmla="*/ 3037351 w 3114414"/>
                  <a:gd name="connsiteY56" fmla="*/ 337586 h 1160631"/>
                  <a:gd name="connsiteX57" fmla="*/ 3064202 w 3114414"/>
                  <a:gd name="connsiteY57" fmla="*/ 326996 h 1160631"/>
                  <a:gd name="connsiteX58" fmla="*/ 3082229 w 3114414"/>
                  <a:gd name="connsiteY58" fmla="*/ 326973 h 1160631"/>
                  <a:gd name="connsiteX59" fmla="*/ 3110351 w 3114414"/>
                  <a:gd name="connsiteY59" fmla="*/ 348318 h 1160631"/>
                  <a:gd name="connsiteX60" fmla="*/ 3113834 w 3114414"/>
                  <a:gd name="connsiteY60" fmla="*/ 362202 h 1160631"/>
                  <a:gd name="connsiteX61" fmla="*/ 3113881 w 3114414"/>
                  <a:gd name="connsiteY61" fmla="*/ 374063 h 1160631"/>
                  <a:gd name="connsiteX62" fmla="*/ 3113740 w 3114414"/>
                  <a:gd name="connsiteY62" fmla="*/ 377570 h 1160631"/>
                  <a:gd name="connsiteX63" fmla="*/ 3112728 w 3114414"/>
                  <a:gd name="connsiteY63" fmla="*/ 383735 h 1160631"/>
                  <a:gd name="connsiteX64" fmla="*/ 3095878 w 3114414"/>
                  <a:gd name="connsiteY64" fmla="*/ 443722 h 1160631"/>
                  <a:gd name="connsiteX65" fmla="*/ 3059001 w 3114414"/>
                  <a:gd name="connsiteY65" fmla="*/ 534490 h 1160631"/>
                  <a:gd name="connsiteX66" fmla="*/ 2987790 w 3114414"/>
                  <a:gd name="connsiteY66" fmla="*/ 687197 h 1160631"/>
                  <a:gd name="connsiteX67" fmla="*/ 2920673 w 3114414"/>
                  <a:gd name="connsiteY67" fmla="*/ 810935 h 1160631"/>
                  <a:gd name="connsiteX68" fmla="*/ 2880031 w 3114414"/>
                  <a:gd name="connsiteY68" fmla="*/ 861461 h 1160631"/>
                  <a:gd name="connsiteX69" fmla="*/ 2841365 w 3114414"/>
                  <a:gd name="connsiteY69" fmla="*/ 899468 h 1160631"/>
                  <a:gd name="connsiteX70" fmla="*/ 2787568 w 3114414"/>
                  <a:gd name="connsiteY70" fmla="*/ 946628 h 1160631"/>
                  <a:gd name="connsiteX71" fmla="*/ 2714309 w 3114414"/>
                  <a:gd name="connsiteY71" fmla="*/ 1005980 h 1160631"/>
                  <a:gd name="connsiteX72" fmla="*/ 2651051 w 3114414"/>
                  <a:gd name="connsiteY72" fmla="*/ 1052740 h 1160631"/>
                  <a:gd name="connsiteX73" fmla="*/ 2578499 w 3114414"/>
                  <a:gd name="connsiteY73" fmla="*/ 1100772 h 1160631"/>
                  <a:gd name="connsiteX74" fmla="*/ 2466810 w 3114414"/>
                  <a:gd name="connsiteY74" fmla="*/ 1150474 h 1160631"/>
                  <a:gd name="connsiteX75" fmla="*/ 2446453 w 3114414"/>
                  <a:gd name="connsiteY75" fmla="*/ 1155133 h 1160631"/>
                  <a:gd name="connsiteX76" fmla="*/ 2440334 w 3114414"/>
                  <a:gd name="connsiteY76" fmla="*/ 1156263 h 1160631"/>
                  <a:gd name="connsiteX77" fmla="*/ 2439746 w 3114414"/>
                  <a:gd name="connsiteY77" fmla="*/ 1156240 h 1160631"/>
                  <a:gd name="connsiteX78" fmla="*/ 2439181 w 3114414"/>
                  <a:gd name="connsiteY78" fmla="*/ 1156334 h 1160631"/>
                  <a:gd name="connsiteX79" fmla="*/ 2433016 w 3114414"/>
                  <a:gd name="connsiteY79" fmla="*/ 1157440 h 1160631"/>
                  <a:gd name="connsiteX80" fmla="*/ 2430709 w 3114414"/>
                  <a:gd name="connsiteY80" fmla="*/ 1157557 h 1160631"/>
                  <a:gd name="connsiteX81" fmla="*/ 2423320 w 3114414"/>
                  <a:gd name="connsiteY81" fmla="*/ 1158640 h 1160631"/>
                  <a:gd name="connsiteX82" fmla="*/ 2419814 w 3114414"/>
                  <a:gd name="connsiteY82" fmla="*/ 1158781 h 1160631"/>
                  <a:gd name="connsiteX83" fmla="*/ 2406423 w 3114414"/>
                  <a:gd name="connsiteY83" fmla="*/ 1159864 h 1160631"/>
                  <a:gd name="connsiteX84" fmla="*/ 2400445 w 3114414"/>
                  <a:gd name="connsiteY84" fmla="*/ 1160028 h 1160631"/>
                  <a:gd name="connsiteX85" fmla="*/ 2372700 w 3114414"/>
                  <a:gd name="connsiteY85" fmla="*/ 1159981 h 1160631"/>
                  <a:gd name="connsiteX86" fmla="*/ 2366746 w 3114414"/>
                  <a:gd name="connsiteY86" fmla="*/ 1159864 h 1160631"/>
                  <a:gd name="connsiteX87" fmla="*/ 2350955 w 3114414"/>
                  <a:gd name="connsiteY87" fmla="*/ 1158828 h 1160631"/>
                  <a:gd name="connsiteX88" fmla="*/ 2347378 w 3114414"/>
                  <a:gd name="connsiteY88" fmla="*/ 1158664 h 1160631"/>
                  <a:gd name="connsiteX89" fmla="*/ 2336412 w 3114414"/>
                  <a:gd name="connsiteY89" fmla="*/ 1157557 h 1160631"/>
                  <a:gd name="connsiteX90" fmla="*/ 2334081 w 3114414"/>
                  <a:gd name="connsiteY90" fmla="*/ 1157463 h 1160631"/>
                  <a:gd name="connsiteX91" fmla="*/ 2325539 w 3114414"/>
                  <a:gd name="connsiteY91" fmla="*/ 1156428 h 1160631"/>
                  <a:gd name="connsiteX92" fmla="*/ 2323162 w 3114414"/>
                  <a:gd name="connsiteY92" fmla="*/ 1156287 h 1160631"/>
                  <a:gd name="connsiteX93" fmla="*/ 2315867 w 3114414"/>
                  <a:gd name="connsiteY93" fmla="*/ 1155251 h 1160631"/>
                  <a:gd name="connsiteX94" fmla="*/ 2313490 w 3114414"/>
                  <a:gd name="connsiteY94" fmla="*/ 1155086 h 1160631"/>
                  <a:gd name="connsiteX95" fmla="*/ 2307395 w 3114414"/>
                  <a:gd name="connsiteY95" fmla="*/ 1154051 h 1160631"/>
                  <a:gd name="connsiteX96" fmla="*/ 2305018 w 3114414"/>
                  <a:gd name="connsiteY96" fmla="*/ 1153886 h 1160631"/>
                  <a:gd name="connsiteX97" fmla="*/ 2298900 w 3114414"/>
                  <a:gd name="connsiteY97" fmla="*/ 1152827 h 1160631"/>
                  <a:gd name="connsiteX98" fmla="*/ 2283249 w 3114414"/>
                  <a:gd name="connsiteY98" fmla="*/ 1150262 h 1160631"/>
                  <a:gd name="connsiteX99" fmla="*/ 2277084 w 3114414"/>
                  <a:gd name="connsiteY99" fmla="*/ 1149085 h 1160631"/>
                  <a:gd name="connsiteX100" fmla="*/ 2224063 w 3114414"/>
                  <a:gd name="connsiteY100" fmla="*/ 1137648 h 1160631"/>
                  <a:gd name="connsiteX101" fmla="*/ 2038315 w 3114414"/>
                  <a:gd name="connsiteY101" fmla="*/ 1080533 h 1160631"/>
                  <a:gd name="connsiteX102" fmla="*/ 1904192 w 3114414"/>
                  <a:gd name="connsiteY102" fmla="*/ 1021985 h 1160631"/>
                  <a:gd name="connsiteX103" fmla="*/ 1536953 w 3114414"/>
                  <a:gd name="connsiteY103" fmla="*/ 905651 h 1160631"/>
                  <a:gd name="connsiteX104" fmla="*/ 0 w 3114414"/>
                  <a:gd name="connsiteY104" fmla="*/ 770537 h 1160631"/>
                  <a:gd name="connsiteX0" fmla="*/ 2105456 w 3114414"/>
                  <a:gd name="connsiteY0" fmla="*/ 830021 h 1160631"/>
                  <a:gd name="connsiteX1" fmla="*/ 2105409 w 3114414"/>
                  <a:gd name="connsiteY1" fmla="*/ 830233 h 1160631"/>
                  <a:gd name="connsiteX2" fmla="*/ 2106279 w 3114414"/>
                  <a:gd name="connsiteY2" fmla="*/ 830280 h 1160631"/>
                  <a:gd name="connsiteX3" fmla="*/ 2105456 w 3114414"/>
                  <a:gd name="connsiteY3" fmla="*/ 830021 h 1160631"/>
                  <a:gd name="connsiteX4" fmla="*/ 2013887 w 3114414"/>
                  <a:gd name="connsiteY4" fmla="*/ 549716 h 1160631"/>
                  <a:gd name="connsiteX5" fmla="*/ 2013864 w 3114414"/>
                  <a:gd name="connsiteY5" fmla="*/ 550328 h 1160631"/>
                  <a:gd name="connsiteX6" fmla="*/ 2014829 w 3114414"/>
                  <a:gd name="connsiteY6" fmla="*/ 550022 h 1160631"/>
                  <a:gd name="connsiteX7" fmla="*/ 2013887 w 3114414"/>
                  <a:gd name="connsiteY7" fmla="*/ 549716 h 1160631"/>
                  <a:gd name="connsiteX8" fmla="*/ 0 w 3114414"/>
                  <a:gd name="connsiteY8" fmla="*/ 770537 h 1160631"/>
                  <a:gd name="connsiteX9" fmla="*/ 200435 w 3114414"/>
                  <a:gd name="connsiteY9" fmla="*/ 0 h 1160631"/>
                  <a:gd name="connsiteX10" fmla="*/ 1567405 w 3114414"/>
                  <a:gd name="connsiteY10" fmla="*/ 495993 h 1160631"/>
                  <a:gd name="connsiteX11" fmla="*/ 1886749 w 3114414"/>
                  <a:gd name="connsiteY11" fmla="*/ 484695 h 1160631"/>
                  <a:gd name="connsiteX12" fmla="*/ 2056248 w 3114414"/>
                  <a:gd name="connsiteY12" fmla="*/ 561506 h 1160631"/>
                  <a:gd name="connsiteX13" fmla="*/ 2097313 w 3114414"/>
                  <a:gd name="connsiteY13" fmla="*/ 578473 h 1160631"/>
                  <a:gd name="connsiteX14" fmla="*/ 2142662 w 3114414"/>
                  <a:gd name="connsiteY14" fmla="*/ 596335 h 1160631"/>
                  <a:gd name="connsiteX15" fmla="*/ 2221828 w 3114414"/>
                  <a:gd name="connsiteY15" fmla="*/ 623492 h 1160631"/>
                  <a:gd name="connsiteX16" fmla="*/ 2358086 w 3114414"/>
                  <a:gd name="connsiteY16" fmla="*/ 655898 h 1160631"/>
                  <a:gd name="connsiteX17" fmla="*/ 2441464 w 3114414"/>
                  <a:gd name="connsiteY17" fmla="*/ 665170 h 1160631"/>
                  <a:gd name="connsiteX18" fmla="*/ 2580969 w 3114414"/>
                  <a:gd name="connsiteY18" fmla="*/ 686633 h 1160631"/>
                  <a:gd name="connsiteX19" fmla="*/ 2622270 w 3114414"/>
                  <a:gd name="connsiteY19" fmla="*/ 703294 h 1160631"/>
                  <a:gd name="connsiteX20" fmla="*/ 2647004 w 3114414"/>
                  <a:gd name="connsiteY20" fmla="*/ 750243 h 1160631"/>
                  <a:gd name="connsiteX21" fmla="*/ 2647098 w 3114414"/>
                  <a:gd name="connsiteY21" fmla="*/ 758668 h 1160631"/>
                  <a:gd name="connsiteX22" fmla="*/ 2613375 w 3114414"/>
                  <a:gd name="connsiteY22" fmla="*/ 831762 h 1160631"/>
                  <a:gd name="connsiteX23" fmla="*/ 2607162 w 3114414"/>
                  <a:gd name="connsiteY23" fmla="*/ 838305 h 1160631"/>
                  <a:gd name="connsiteX24" fmla="*/ 2590618 w 3114414"/>
                  <a:gd name="connsiteY24" fmla="*/ 848730 h 1160631"/>
                  <a:gd name="connsiteX25" fmla="*/ 2573392 w 3114414"/>
                  <a:gd name="connsiteY25" fmla="*/ 856755 h 1160631"/>
                  <a:gd name="connsiteX26" fmla="*/ 2513711 w 3114414"/>
                  <a:gd name="connsiteY26" fmla="*/ 872381 h 1160631"/>
                  <a:gd name="connsiteX27" fmla="*/ 2465797 w 3114414"/>
                  <a:gd name="connsiteY27" fmla="*/ 875864 h 1160631"/>
                  <a:gd name="connsiteX28" fmla="*/ 2395198 w 3114414"/>
                  <a:gd name="connsiteY28" fmla="*/ 870216 h 1160631"/>
                  <a:gd name="connsiteX29" fmla="*/ 2279437 w 3114414"/>
                  <a:gd name="connsiteY29" fmla="*/ 849671 h 1160631"/>
                  <a:gd name="connsiteX30" fmla="*/ 2198977 w 3114414"/>
                  <a:gd name="connsiteY30" fmla="*/ 836234 h 1160631"/>
                  <a:gd name="connsiteX31" fmla="*/ 2188881 w 3114414"/>
                  <a:gd name="connsiteY31" fmla="*/ 834845 h 1160631"/>
                  <a:gd name="connsiteX32" fmla="*/ 2179185 w 3114414"/>
                  <a:gd name="connsiteY32" fmla="*/ 833645 h 1160631"/>
                  <a:gd name="connsiteX33" fmla="*/ 2175608 w 3114414"/>
                  <a:gd name="connsiteY33" fmla="*/ 833621 h 1160631"/>
                  <a:gd name="connsiteX34" fmla="*/ 2138096 w 3114414"/>
                  <a:gd name="connsiteY34" fmla="*/ 831174 h 1160631"/>
                  <a:gd name="connsiteX35" fmla="*/ 2129271 w 3114414"/>
                  <a:gd name="connsiteY35" fmla="*/ 830327 h 1160631"/>
                  <a:gd name="connsiteX36" fmla="*/ 2125647 w 3114414"/>
                  <a:gd name="connsiteY36" fmla="*/ 830444 h 1160631"/>
                  <a:gd name="connsiteX37" fmla="*/ 2119693 w 3114414"/>
                  <a:gd name="connsiteY37" fmla="*/ 831292 h 1160631"/>
                  <a:gd name="connsiteX38" fmla="*/ 2117081 w 3114414"/>
                  <a:gd name="connsiteY38" fmla="*/ 831245 h 1160631"/>
                  <a:gd name="connsiteX39" fmla="*/ 2145556 w 3114414"/>
                  <a:gd name="connsiteY39" fmla="*/ 836257 h 1160631"/>
                  <a:gd name="connsiteX40" fmla="*/ 2284803 w 3114414"/>
                  <a:gd name="connsiteY40" fmla="*/ 869274 h 1160631"/>
                  <a:gd name="connsiteX41" fmla="*/ 2409294 w 3114414"/>
                  <a:gd name="connsiteY41" fmla="*/ 892690 h 1160631"/>
                  <a:gd name="connsiteX42" fmla="*/ 2474411 w 3114414"/>
                  <a:gd name="connsiteY42" fmla="*/ 894643 h 1160631"/>
                  <a:gd name="connsiteX43" fmla="*/ 2576827 w 3114414"/>
                  <a:gd name="connsiteY43" fmla="*/ 865439 h 1160631"/>
                  <a:gd name="connsiteX44" fmla="*/ 2598384 w 3114414"/>
                  <a:gd name="connsiteY44" fmla="*/ 848047 h 1160631"/>
                  <a:gd name="connsiteX45" fmla="*/ 2602996 w 3114414"/>
                  <a:gd name="connsiteY45" fmla="*/ 844682 h 1160631"/>
                  <a:gd name="connsiteX46" fmla="*/ 2677997 w 3114414"/>
                  <a:gd name="connsiteY46" fmla="*/ 803499 h 1160631"/>
                  <a:gd name="connsiteX47" fmla="*/ 2730265 w 3114414"/>
                  <a:gd name="connsiteY47" fmla="*/ 759821 h 1160631"/>
                  <a:gd name="connsiteX48" fmla="*/ 2788462 w 3114414"/>
                  <a:gd name="connsiteY48" fmla="*/ 689009 h 1160631"/>
                  <a:gd name="connsiteX49" fmla="*/ 2887138 w 3114414"/>
                  <a:gd name="connsiteY49" fmla="*/ 529242 h 1160631"/>
                  <a:gd name="connsiteX50" fmla="*/ 2967574 w 3114414"/>
                  <a:gd name="connsiteY50" fmla="*/ 405880 h 1160631"/>
                  <a:gd name="connsiteX51" fmla="*/ 3025725 w 3114414"/>
                  <a:gd name="connsiteY51" fmla="*/ 344129 h 1160631"/>
                  <a:gd name="connsiteX52" fmla="*/ 3029302 w 3114414"/>
                  <a:gd name="connsiteY52" fmla="*/ 338128 h 1160631"/>
                  <a:gd name="connsiteX53" fmla="*/ 3032503 w 3114414"/>
                  <a:gd name="connsiteY53" fmla="*/ 332856 h 1160631"/>
                  <a:gd name="connsiteX54" fmla="*/ 3033067 w 3114414"/>
                  <a:gd name="connsiteY54" fmla="*/ 333727 h 1160631"/>
                  <a:gd name="connsiteX55" fmla="*/ 3032856 w 3114414"/>
                  <a:gd name="connsiteY55" fmla="*/ 334292 h 1160631"/>
                  <a:gd name="connsiteX56" fmla="*/ 3037351 w 3114414"/>
                  <a:gd name="connsiteY56" fmla="*/ 337586 h 1160631"/>
                  <a:gd name="connsiteX57" fmla="*/ 3064202 w 3114414"/>
                  <a:gd name="connsiteY57" fmla="*/ 326996 h 1160631"/>
                  <a:gd name="connsiteX58" fmla="*/ 3082229 w 3114414"/>
                  <a:gd name="connsiteY58" fmla="*/ 326973 h 1160631"/>
                  <a:gd name="connsiteX59" fmla="*/ 3110351 w 3114414"/>
                  <a:gd name="connsiteY59" fmla="*/ 348318 h 1160631"/>
                  <a:gd name="connsiteX60" fmla="*/ 3113834 w 3114414"/>
                  <a:gd name="connsiteY60" fmla="*/ 362202 h 1160631"/>
                  <a:gd name="connsiteX61" fmla="*/ 3113881 w 3114414"/>
                  <a:gd name="connsiteY61" fmla="*/ 374063 h 1160631"/>
                  <a:gd name="connsiteX62" fmla="*/ 3113740 w 3114414"/>
                  <a:gd name="connsiteY62" fmla="*/ 377570 h 1160631"/>
                  <a:gd name="connsiteX63" fmla="*/ 3112728 w 3114414"/>
                  <a:gd name="connsiteY63" fmla="*/ 383735 h 1160631"/>
                  <a:gd name="connsiteX64" fmla="*/ 3095878 w 3114414"/>
                  <a:gd name="connsiteY64" fmla="*/ 443722 h 1160631"/>
                  <a:gd name="connsiteX65" fmla="*/ 3059001 w 3114414"/>
                  <a:gd name="connsiteY65" fmla="*/ 534490 h 1160631"/>
                  <a:gd name="connsiteX66" fmla="*/ 2987790 w 3114414"/>
                  <a:gd name="connsiteY66" fmla="*/ 687197 h 1160631"/>
                  <a:gd name="connsiteX67" fmla="*/ 2920673 w 3114414"/>
                  <a:gd name="connsiteY67" fmla="*/ 810935 h 1160631"/>
                  <a:gd name="connsiteX68" fmla="*/ 2880031 w 3114414"/>
                  <a:gd name="connsiteY68" fmla="*/ 861461 h 1160631"/>
                  <a:gd name="connsiteX69" fmla="*/ 2841365 w 3114414"/>
                  <a:gd name="connsiteY69" fmla="*/ 899468 h 1160631"/>
                  <a:gd name="connsiteX70" fmla="*/ 2787568 w 3114414"/>
                  <a:gd name="connsiteY70" fmla="*/ 946628 h 1160631"/>
                  <a:gd name="connsiteX71" fmla="*/ 2714309 w 3114414"/>
                  <a:gd name="connsiteY71" fmla="*/ 1005980 h 1160631"/>
                  <a:gd name="connsiteX72" fmla="*/ 2651051 w 3114414"/>
                  <a:gd name="connsiteY72" fmla="*/ 1052740 h 1160631"/>
                  <a:gd name="connsiteX73" fmla="*/ 2578499 w 3114414"/>
                  <a:gd name="connsiteY73" fmla="*/ 1100772 h 1160631"/>
                  <a:gd name="connsiteX74" fmla="*/ 2466810 w 3114414"/>
                  <a:gd name="connsiteY74" fmla="*/ 1150474 h 1160631"/>
                  <a:gd name="connsiteX75" fmla="*/ 2446453 w 3114414"/>
                  <a:gd name="connsiteY75" fmla="*/ 1155133 h 1160631"/>
                  <a:gd name="connsiteX76" fmla="*/ 2440334 w 3114414"/>
                  <a:gd name="connsiteY76" fmla="*/ 1156263 h 1160631"/>
                  <a:gd name="connsiteX77" fmla="*/ 2439746 w 3114414"/>
                  <a:gd name="connsiteY77" fmla="*/ 1156240 h 1160631"/>
                  <a:gd name="connsiteX78" fmla="*/ 2439181 w 3114414"/>
                  <a:gd name="connsiteY78" fmla="*/ 1156334 h 1160631"/>
                  <a:gd name="connsiteX79" fmla="*/ 2433016 w 3114414"/>
                  <a:gd name="connsiteY79" fmla="*/ 1157440 h 1160631"/>
                  <a:gd name="connsiteX80" fmla="*/ 2430709 w 3114414"/>
                  <a:gd name="connsiteY80" fmla="*/ 1157557 h 1160631"/>
                  <a:gd name="connsiteX81" fmla="*/ 2423320 w 3114414"/>
                  <a:gd name="connsiteY81" fmla="*/ 1158640 h 1160631"/>
                  <a:gd name="connsiteX82" fmla="*/ 2419814 w 3114414"/>
                  <a:gd name="connsiteY82" fmla="*/ 1158781 h 1160631"/>
                  <a:gd name="connsiteX83" fmla="*/ 2406423 w 3114414"/>
                  <a:gd name="connsiteY83" fmla="*/ 1159864 h 1160631"/>
                  <a:gd name="connsiteX84" fmla="*/ 2400445 w 3114414"/>
                  <a:gd name="connsiteY84" fmla="*/ 1160028 h 1160631"/>
                  <a:gd name="connsiteX85" fmla="*/ 2372700 w 3114414"/>
                  <a:gd name="connsiteY85" fmla="*/ 1159981 h 1160631"/>
                  <a:gd name="connsiteX86" fmla="*/ 2366746 w 3114414"/>
                  <a:gd name="connsiteY86" fmla="*/ 1159864 h 1160631"/>
                  <a:gd name="connsiteX87" fmla="*/ 2350955 w 3114414"/>
                  <a:gd name="connsiteY87" fmla="*/ 1158828 h 1160631"/>
                  <a:gd name="connsiteX88" fmla="*/ 2347378 w 3114414"/>
                  <a:gd name="connsiteY88" fmla="*/ 1158664 h 1160631"/>
                  <a:gd name="connsiteX89" fmla="*/ 2336412 w 3114414"/>
                  <a:gd name="connsiteY89" fmla="*/ 1157557 h 1160631"/>
                  <a:gd name="connsiteX90" fmla="*/ 2334081 w 3114414"/>
                  <a:gd name="connsiteY90" fmla="*/ 1157463 h 1160631"/>
                  <a:gd name="connsiteX91" fmla="*/ 2325539 w 3114414"/>
                  <a:gd name="connsiteY91" fmla="*/ 1156428 h 1160631"/>
                  <a:gd name="connsiteX92" fmla="*/ 2323162 w 3114414"/>
                  <a:gd name="connsiteY92" fmla="*/ 1156287 h 1160631"/>
                  <a:gd name="connsiteX93" fmla="*/ 2315867 w 3114414"/>
                  <a:gd name="connsiteY93" fmla="*/ 1155251 h 1160631"/>
                  <a:gd name="connsiteX94" fmla="*/ 2313490 w 3114414"/>
                  <a:gd name="connsiteY94" fmla="*/ 1155086 h 1160631"/>
                  <a:gd name="connsiteX95" fmla="*/ 2307395 w 3114414"/>
                  <a:gd name="connsiteY95" fmla="*/ 1154051 h 1160631"/>
                  <a:gd name="connsiteX96" fmla="*/ 2305018 w 3114414"/>
                  <a:gd name="connsiteY96" fmla="*/ 1153886 h 1160631"/>
                  <a:gd name="connsiteX97" fmla="*/ 2298900 w 3114414"/>
                  <a:gd name="connsiteY97" fmla="*/ 1152827 h 1160631"/>
                  <a:gd name="connsiteX98" fmla="*/ 2283249 w 3114414"/>
                  <a:gd name="connsiteY98" fmla="*/ 1150262 h 1160631"/>
                  <a:gd name="connsiteX99" fmla="*/ 2277084 w 3114414"/>
                  <a:gd name="connsiteY99" fmla="*/ 1149085 h 1160631"/>
                  <a:gd name="connsiteX100" fmla="*/ 2224063 w 3114414"/>
                  <a:gd name="connsiteY100" fmla="*/ 1137648 h 1160631"/>
                  <a:gd name="connsiteX101" fmla="*/ 2038315 w 3114414"/>
                  <a:gd name="connsiteY101" fmla="*/ 1080533 h 1160631"/>
                  <a:gd name="connsiteX102" fmla="*/ 1904192 w 3114414"/>
                  <a:gd name="connsiteY102" fmla="*/ 1021985 h 1160631"/>
                  <a:gd name="connsiteX103" fmla="*/ 1536953 w 3114414"/>
                  <a:gd name="connsiteY103" fmla="*/ 905651 h 1160631"/>
                  <a:gd name="connsiteX104" fmla="*/ 0 w 3114414"/>
                  <a:gd name="connsiteY104" fmla="*/ 770537 h 116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114414" h="1160631">
                    <a:moveTo>
                      <a:pt x="2105456" y="830021"/>
                    </a:moveTo>
                    <a:lnTo>
                      <a:pt x="2105409" y="830233"/>
                    </a:lnTo>
                    <a:cubicBezTo>
                      <a:pt x="2105691" y="830233"/>
                      <a:pt x="2105997" y="830256"/>
                      <a:pt x="2106279" y="830280"/>
                    </a:cubicBezTo>
                    <a:cubicBezTo>
                      <a:pt x="2105997" y="830186"/>
                      <a:pt x="2105738" y="830115"/>
                      <a:pt x="2105456" y="830021"/>
                    </a:cubicBezTo>
                    <a:close/>
                    <a:moveTo>
                      <a:pt x="2013887" y="549716"/>
                    </a:moveTo>
                    <a:cubicBezTo>
                      <a:pt x="2013887" y="549904"/>
                      <a:pt x="2013887" y="550092"/>
                      <a:pt x="2013864" y="550328"/>
                    </a:cubicBezTo>
                    <a:cubicBezTo>
                      <a:pt x="2014170" y="550210"/>
                      <a:pt x="2014452" y="550092"/>
                      <a:pt x="2014829" y="550022"/>
                    </a:cubicBezTo>
                    <a:cubicBezTo>
                      <a:pt x="2014499" y="549904"/>
                      <a:pt x="2014193" y="549833"/>
                      <a:pt x="2013887" y="549716"/>
                    </a:cubicBezTo>
                    <a:close/>
                    <a:moveTo>
                      <a:pt x="0" y="770537"/>
                    </a:moveTo>
                    <a:lnTo>
                      <a:pt x="200435" y="0"/>
                    </a:lnTo>
                    <a:cubicBezTo>
                      <a:pt x="848211" y="297686"/>
                      <a:pt x="1459034" y="491615"/>
                      <a:pt x="1567405" y="495993"/>
                    </a:cubicBezTo>
                    <a:cubicBezTo>
                      <a:pt x="1679880" y="489352"/>
                      <a:pt x="1805275" y="473776"/>
                      <a:pt x="1886749" y="484695"/>
                    </a:cubicBezTo>
                    <a:cubicBezTo>
                      <a:pt x="1968223" y="495614"/>
                      <a:pt x="2021154" y="545876"/>
                      <a:pt x="2056248" y="561506"/>
                    </a:cubicBezTo>
                    <a:cubicBezTo>
                      <a:pt x="2091342" y="577136"/>
                      <a:pt x="2083625" y="572817"/>
                      <a:pt x="2097313" y="578473"/>
                    </a:cubicBezTo>
                    <a:cubicBezTo>
                      <a:pt x="2098748" y="579109"/>
                      <a:pt x="2130354" y="591629"/>
                      <a:pt x="2142662" y="596335"/>
                    </a:cubicBezTo>
                    <a:cubicBezTo>
                      <a:pt x="2144568" y="597065"/>
                      <a:pt x="2212814" y="620810"/>
                      <a:pt x="2221828" y="623492"/>
                    </a:cubicBezTo>
                    <a:cubicBezTo>
                      <a:pt x="2266658" y="636813"/>
                      <a:pt x="2311819" y="648673"/>
                      <a:pt x="2358086" y="655898"/>
                    </a:cubicBezTo>
                    <a:cubicBezTo>
                      <a:pt x="2385737" y="660228"/>
                      <a:pt x="2413601" y="662628"/>
                      <a:pt x="2441464" y="665170"/>
                    </a:cubicBezTo>
                    <a:cubicBezTo>
                      <a:pt x="2488389" y="669453"/>
                      <a:pt x="2535268" y="674395"/>
                      <a:pt x="2580969" y="686633"/>
                    </a:cubicBezTo>
                    <a:cubicBezTo>
                      <a:pt x="2595372" y="690492"/>
                      <a:pt x="2609774" y="694775"/>
                      <a:pt x="2622270" y="703294"/>
                    </a:cubicBezTo>
                    <a:cubicBezTo>
                      <a:pt x="2644321" y="718308"/>
                      <a:pt x="2645592" y="734264"/>
                      <a:pt x="2647004" y="750243"/>
                    </a:cubicBezTo>
                    <a:cubicBezTo>
                      <a:pt x="2647239" y="753043"/>
                      <a:pt x="2647075" y="755867"/>
                      <a:pt x="2647098" y="758668"/>
                    </a:cubicBezTo>
                    <a:cubicBezTo>
                      <a:pt x="2644203" y="786884"/>
                      <a:pt x="2634390" y="811900"/>
                      <a:pt x="2613375" y="831762"/>
                    </a:cubicBezTo>
                    <a:cubicBezTo>
                      <a:pt x="2611186" y="833833"/>
                      <a:pt x="2609233" y="836116"/>
                      <a:pt x="2607162" y="838305"/>
                    </a:cubicBezTo>
                    <a:cubicBezTo>
                      <a:pt x="2601632" y="841764"/>
                      <a:pt x="2596054" y="845129"/>
                      <a:pt x="2590618" y="848730"/>
                    </a:cubicBezTo>
                    <a:cubicBezTo>
                      <a:pt x="2585276" y="852284"/>
                      <a:pt x="2579369" y="854566"/>
                      <a:pt x="2573392" y="856755"/>
                    </a:cubicBezTo>
                    <a:cubicBezTo>
                      <a:pt x="2554330" y="865133"/>
                      <a:pt x="2534256" y="869604"/>
                      <a:pt x="2513711" y="872381"/>
                    </a:cubicBezTo>
                    <a:cubicBezTo>
                      <a:pt x="2497803" y="874522"/>
                      <a:pt x="2481847" y="876311"/>
                      <a:pt x="2465797" y="875864"/>
                    </a:cubicBezTo>
                    <a:cubicBezTo>
                      <a:pt x="2442194" y="875205"/>
                      <a:pt x="2418684" y="873275"/>
                      <a:pt x="2395198" y="870216"/>
                    </a:cubicBezTo>
                    <a:cubicBezTo>
                      <a:pt x="2356273" y="865109"/>
                      <a:pt x="2317937" y="857037"/>
                      <a:pt x="2279437" y="849671"/>
                    </a:cubicBezTo>
                    <a:cubicBezTo>
                      <a:pt x="2252727" y="844565"/>
                      <a:pt x="2225828" y="840564"/>
                      <a:pt x="2198977" y="836234"/>
                    </a:cubicBezTo>
                    <a:cubicBezTo>
                      <a:pt x="2195635" y="835692"/>
                      <a:pt x="2192176" y="835928"/>
                      <a:pt x="2188881" y="834845"/>
                    </a:cubicBezTo>
                    <a:cubicBezTo>
                      <a:pt x="2185657" y="834351"/>
                      <a:pt x="2182174" y="835975"/>
                      <a:pt x="2179185" y="833645"/>
                    </a:cubicBezTo>
                    <a:cubicBezTo>
                      <a:pt x="2178009" y="832515"/>
                      <a:pt x="2176809" y="832915"/>
                      <a:pt x="2175608" y="833621"/>
                    </a:cubicBezTo>
                    <a:cubicBezTo>
                      <a:pt x="2163042" y="833833"/>
                      <a:pt x="2150686" y="830774"/>
                      <a:pt x="2138096" y="831174"/>
                    </a:cubicBezTo>
                    <a:cubicBezTo>
                      <a:pt x="2135296" y="829739"/>
                      <a:pt x="2132142" y="831221"/>
                      <a:pt x="2129271" y="830327"/>
                    </a:cubicBezTo>
                    <a:cubicBezTo>
                      <a:pt x="2128235" y="830374"/>
                      <a:pt x="2127035" y="830397"/>
                      <a:pt x="2125647" y="830444"/>
                    </a:cubicBezTo>
                    <a:cubicBezTo>
                      <a:pt x="2123623" y="830515"/>
                      <a:pt x="2121646" y="830774"/>
                      <a:pt x="2119693" y="831292"/>
                    </a:cubicBezTo>
                    <a:cubicBezTo>
                      <a:pt x="2118822" y="831245"/>
                      <a:pt x="2117952" y="831245"/>
                      <a:pt x="2117081" y="831245"/>
                    </a:cubicBezTo>
                    <a:cubicBezTo>
                      <a:pt x="2126330" y="832516"/>
                      <a:pt x="2135908" y="834610"/>
                      <a:pt x="2145556" y="836257"/>
                    </a:cubicBezTo>
                    <a:cubicBezTo>
                      <a:pt x="2192670" y="844305"/>
                      <a:pt x="2238678" y="857061"/>
                      <a:pt x="2284803" y="869274"/>
                    </a:cubicBezTo>
                    <a:cubicBezTo>
                      <a:pt x="2325727" y="880123"/>
                      <a:pt x="2367051" y="888666"/>
                      <a:pt x="2409294" y="892690"/>
                    </a:cubicBezTo>
                    <a:cubicBezTo>
                      <a:pt x="2431015" y="894761"/>
                      <a:pt x="2452713" y="895561"/>
                      <a:pt x="2474411" y="894643"/>
                    </a:cubicBezTo>
                    <a:cubicBezTo>
                      <a:pt x="2510769" y="893114"/>
                      <a:pt x="2545105" y="883583"/>
                      <a:pt x="2576827" y="865439"/>
                    </a:cubicBezTo>
                    <a:cubicBezTo>
                      <a:pt x="2584923" y="860826"/>
                      <a:pt x="2592007" y="854825"/>
                      <a:pt x="2598384" y="848047"/>
                    </a:cubicBezTo>
                    <a:cubicBezTo>
                      <a:pt x="2599749" y="846706"/>
                      <a:pt x="2601255" y="845506"/>
                      <a:pt x="2602996" y="844682"/>
                    </a:cubicBezTo>
                    <a:cubicBezTo>
                      <a:pt x="2629542" y="833763"/>
                      <a:pt x="2654393" y="819784"/>
                      <a:pt x="2677997" y="803499"/>
                    </a:cubicBezTo>
                    <a:cubicBezTo>
                      <a:pt x="2696753" y="790556"/>
                      <a:pt x="2714168" y="775941"/>
                      <a:pt x="2730265" y="759821"/>
                    </a:cubicBezTo>
                    <a:cubicBezTo>
                      <a:pt x="2751939" y="738100"/>
                      <a:pt x="2770931" y="714119"/>
                      <a:pt x="2788462" y="689009"/>
                    </a:cubicBezTo>
                    <a:cubicBezTo>
                      <a:pt x="2824327" y="637589"/>
                      <a:pt x="2855015" y="582968"/>
                      <a:pt x="2887138" y="529242"/>
                    </a:cubicBezTo>
                    <a:cubicBezTo>
                      <a:pt x="2912342" y="487070"/>
                      <a:pt x="2937570" y="444922"/>
                      <a:pt x="2967574" y="405880"/>
                    </a:cubicBezTo>
                    <a:cubicBezTo>
                      <a:pt x="2984872" y="383359"/>
                      <a:pt x="3002733" y="361331"/>
                      <a:pt x="3025725" y="344129"/>
                    </a:cubicBezTo>
                    <a:cubicBezTo>
                      <a:pt x="3027796" y="342575"/>
                      <a:pt x="3028902" y="340693"/>
                      <a:pt x="3029302" y="338128"/>
                    </a:cubicBezTo>
                    <a:cubicBezTo>
                      <a:pt x="3029608" y="336033"/>
                      <a:pt x="3029773" y="333609"/>
                      <a:pt x="3032503" y="332856"/>
                    </a:cubicBezTo>
                    <a:cubicBezTo>
                      <a:pt x="3032903" y="333092"/>
                      <a:pt x="3033091" y="333374"/>
                      <a:pt x="3033067" y="333727"/>
                    </a:cubicBezTo>
                    <a:cubicBezTo>
                      <a:pt x="3033044" y="334104"/>
                      <a:pt x="3032974" y="334292"/>
                      <a:pt x="3032856" y="334292"/>
                    </a:cubicBezTo>
                    <a:cubicBezTo>
                      <a:pt x="3032103" y="338481"/>
                      <a:pt x="3033162" y="340128"/>
                      <a:pt x="3037351" y="337586"/>
                    </a:cubicBezTo>
                    <a:cubicBezTo>
                      <a:pt x="3045705" y="332527"/>
                      <a:pt x="3054695" y="329138"/>
                      <a:pt x="3064202" y="326996"/>
                    </a:cubicBezTo>
                    <a:cubicBezTo>
                      <a:pt x="3070203" y="326196"/>
                      <a:pt x="3076204" y="326243"/>
                      <a:pt x="3082229" y="326973"/>
                    </a:cubicBezTo>
                    <a:cubicBezTo>
                      <a:pt x="3094254" y="330597"/>
                      <a:pt x="3105009" y="335798"/>
                      <a:pt x="3110351" y="348318"/>
                    </a:cubicBezTo>
                    <a:cubicBezTo>
                      <a:pt x="3112257" y="352789"/>
                      <a:pt x="3112563" y="357590"/>
                      <a:pt x="3113834" y="362202"/>
                    </a:cubicBezTo>
                    <a:cubicBezTo>
                      <a:pt x="3114563" y="366203"/>
                      <a:pt x="3114634" y="370204"/>
                      <a:pt x="3113881" y="374063"/>
                    </a:cubicBezTo>
                    <a:cubicBezTo>
                      <a:pt x="3113834" y="375240"/>
                      <a:pt x="3113787" y="376393"/>
                      <a:pt x="3113740" y="377570"/>
                    </a:cubicBezTo>
                    <a:cubicBezTo>
                      <a:pt x="3112469" y="379476"/>
                      <a:pt x="3113857" y="381806"/>
                      <a:pt x="3112728" y="383735"/>
                    </a:cubicBezTo>
                    <a:cubicBezTo>
                      <a:pt x="3108610" y="404162"/>
                      <a:pt x="3103009" y="424142"/>
                      <a:pt x="3095878" y="443722"/>
                    </a:cubicBezTo>
                    <a:cubicBezTo>
                      <a:pt x="3084700" y="474432"/>
                      <a:pt x="3072086" y="504555"/>
                      <a:pt x="3059001" y="534490"/>
                    </a:cubicBezTo>
                    <a:cubicBezTo>
                      <a:pt x="3036504" y="585981"/>
                      <a:pt x="3012523" y="636765"/>
                      <a:pt x="2987790" y="687197"/>
                    </a:cubicBezTo>
                    <a:cubicBezTo>
                      <a:pt x="2967128" y="729345"/>
                      <a:pt x="2946865" y="771776"/>
                      <a:pt x="2920673" y="810935"/>
                    </a:cubicBezTo>
                    <a:cubicBezTo>
                      <a:pt x="2908600" y="828938"/>
                      <a:pt x="2894598" y="845388"/>
                      <a:pt x="2880031" y="861461"/>
                    </a:cubicBezTo>
                    <a:cubicBezTo>
                      <a:pt x="2867840" y="874899"/>
                      <a:pt x="2854520" y="887112"/>
                      <a:pt x="2841365" y="899468"/>
                    </a:cubicBezTo>
                    <a:cubicBezTo>
                      <a:pt x="2823974" y="915776"/>
                      <a:pt x="2805689" y="931120"/>
                      <a:pt x="2787568" y="946628"/>
                    </a:cubicBezTo>
                    <a:cubicBezTo>
                      <a:pt x="2763682" y="967079"/>
                      <a:pt x="2739066" y="986611"/>
                      <a:pt x="2714309" y="1005980"/>
                    </a:cubicBezTo>
                    <a:cubicBezTo>
                      <a:pt x="2693670" y="1022147"/>
                      <a:pt x="2672208" y="1037255"/>
                      <a:pt x="2651051" y="1052740"/>
                    </a:cubicBezTo>
                    <a:cubicBezTo>
                      <a:pt x="2627613" y="1069872"/>
                      <a:pt x="2603420" y="1085922"/>
                      <a:pt x="2578499" y="1100772"/>
                    </a:cubicBezTo>
                    <a:cubicBezTo>
                      <a:pt x="2543269" y="1121763"/>
                      <a:pt x="2506839" y="1140143"/>
                      <a:pt x="2466810" y="1150474"/>
                    </a:cubicBezTo>
                    <a:cubicBezTo>
                      <a:pt x="2460055" y="1152215"/>
                      <a:pt x="2453277" y="1153722"/>
                      <a:pt x="2446453" y="1155133"/>
                    </a:cubicBezTo>
                    <a:cubicBezTo>
                      <a:pt x="2444594" y="1156475"/>
                      <a:pt x="2442194" y="1154875"/>
                      <a:pt x="2440334" y="1156263"/>
                    </a:cubicBezTo>
                    <a:lnTo>
                      <a:pt x="2439746" y="1156240"/>
                    </a:lnTo>
                    <a:lnTo>
                      <a:pt x="2439181" y="1156334"/>
                    </a:lnTo>
                    <a:cubicBezTo>
                      <a:pt x="2437298" y="1157652"/>
                      <a:pt x="2434898" y="1156122"/>
                      <a:pt x="2433016" y="1157440"/>
                    </a:cubicBezTo>
                    <a:lnTo>
                      <a:pt x="2430709" y="1157557"/>
                    </a:lnTo>
                    <a:cubicBezTo>
                      <a:pt x="2428379" y="1158899"/>
                      <a:pt x="2425626" y="1157275"/>
                      <a:pt x="2423320" y="1158640"/>
                    </a:cubicBezTo>
                    <a:lnTo>
                      <a:pt x="2419814" y="1158781"/>
                    </a:lnTo>
                    <a:cubicBezTo>
                      <a:pt x="2415436" y="1160217"/>
                      <a:pt x="2410800" y="1158334"/>
                      <a:pt x="2406423" y="1159864"/>
                    </a:cubicBezTo>
                    <a:lnTo>
                      <a:pt x="2400445" y="1160028"/>
                    </a:lnTo>
                    <a:cubicBezTo>
                      <a:pt x="2391197" y="1160805"/>
                      <a:pt x="2381948" y="1160876"/>
                      <a:pt x="2372700" y="1159981"/>
                    </a:cubicBezTo>
                    <a:lnTo>
                      <a:pt x="2366746" y="1159864"/>
                    </a:lnTo>
                    <a:cubicBezTo>
                      <a:pt x="2361569" y="1158334"/>
                      <a:pt x="2356156" y="1160193"/>
                      <a:pt x="2350955" y="1158828"/>
                    </a:cubicBezTo>
                    <a:lnTo>
                      <a:pt x="2347378" y="1158664"/>
                    </a:lnTo>
                    <a:cubicBezTo>
                      <a:pt x="2343847" y="1157157"/>
                      <a:pt x="2339965" y="1158993"/>
                      <a:pt x="2336412" y="1157557"/>
                    </a:cubicBezTo>
                    <a:cubicBezTo>
                      <a:pt x="2335635" y="1157534"/>
                      <a:pt x="2334858" y="1157487"/>
                      <a:pt x="2334081" y="1157463"/>
                    </a:cubicBezTo>
                    <a:cubicBezTo>
                      <a:pt x="2331352" y="1156028"/>
                      <a:pt x="2328269" y="1157722"/>
                      <a:pt x="2325539" y="1156428"/>
                    </a:cubicBezTo>
                    <a:lnTo>
                      <a:pt x="2323162" y="1156287"/>
                    </a:lnTo>
                    <a:cubicBezTo>
                      <a:pt x="2320880" y="1154875"/>
                      <a:pt x="2318173" y="1156475"/>
                      <a:pt x="2315867" y="1155251"/>
                    </a:cubicBezTo>
                    <a:cubicBezTo>
                      <a:pt x="2315067" y="1155204"/>
                      <a:pt x="2314290" y="1155134"/>
                      <a:pt x="2313490" y="1155086"/>
                    </a:cubicBezTo>
                    <a:cubicBezTo>
                      <a:pt x="2311631" y="1153768"/>
                      <a:pt x="2309278" y="1155204"/>
                      <a:pt x="2307395" y="1154051"/>
                    </a:cubicBezTo>
                    <a:cubicBezTo>
                      <a:pt x="2306595" y="1154004"/>
                      <a:pt x="2305818" y="1153933"/>
                      <a:pt x="2305018" y="1153886"/>
                    </a:cubicBezTo>
                    <a:cubicBezTo>
                      <a:pt x="2303135" y="1152545"/>
                      <a:pt x="2300782" y="1154051"/>
                      <a:pt x="2298900" y="1152827"/>
                    </a:cubicBezTo>
                    <a:cubicBezTo>
                      <a:pt x="2293604" y="1152427"/>
                      <a:pt x="2288309" y="1152074"/>
                      <a:pt x="2283249" y="1150262"/>
                    </a:cubicBezTo>
                    <a:cubicBezTo>
                      <a:pt x="2281390" y="1148874"/>
                      <a:pt x="2278943" y="1150521"/>
                      <a:pt x="2277084" y="1149085"/>
                    </a:cubicBezTo>
                    <a:cubicBezTo>
                      <a:pt x="2259175" y="1146379"/>
                      <a:pt x="2241596" y="1142096"/>
                      <a:pt x="2224063" y="1137648"/>
                    </a:cubicBezTo>
                    <a:cubicBezTo>
                      <a:pt x="2161206" y="1121716"/>
                      <a:pt x="2091627" y="1099810"/>
                      <a:pt x="2038315" y="1080533"/>
                    </a:cubicBezTo>
                    <a:cubicBezTo>
                      <a:pt x="1985003" y="1061256"/>
                      <a:pt x="1987752" y="1051132"/>
                      <a:pt x="1904192" y="1021985"/>
                    </a:cubicBezTo>
                    <a:cubicBezTo>
                      <a:pt x="1820632" y="992838"/>
                      <a:pt x="1777189" y="942445"/>
                      <a:pt x="1536953" y="905651"/>
                    </a:cubicBezTo>
                    <a:lnTo>
                      <a:pt x="0" y="770537"/>
                    </a:ln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2F39106-CF1C-43C1-8E90-624F41E5C7F3}"/>
                  </a:ext>
                </a:extLst>
              </p:cNvPr>
              <p:cNvSpPr/>
              <p:nvPr/>
            </p:nvSpPr>
            <p:spPr>
              <a:xfrm rot="17100000" flipH="1">
                <a:off x="4808967" y="4542529"/>
                <a:ext cx="938822" cy="124439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7DE902F-46A9-4093-A684-FE7ACBF8B4BB}"/>
                  </a:ext>
                </a:extLst>
              </p:cNvPr>
              <p:cNvSpPr/>
              <p:nvPr/>
            </p:nvSpPr>
            <p:spPr>
              <a:xfrm rot="17100000" flipH="1">
                <a:off x="4841998" y="4741609"/>
                <a:ext cx="345626" cy="292667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Block Arc 37">
            <a:extLst>
              <a:ext uri="{FF2B5EF4-FFF2-40B4-BE49-F238E27FC236}">
                <a16:creationId xmlns:a16="http://schemas.microsoft.com/office/drawing/2014/main" id="{F4CDE952-CA95-4359-BAC5-10C23618CFED}"/>
              </a:ext>
            </a:extLst>
          </p:cNvPr>
          <p:cNvSpPr/>
          <p:nvPr/>
        </p:nvSpPr>
        <p:spPr>
          <a:xfrm rot="21228883" flipH="1">
            <a:off x="3293923" y="2090608"/>
            <a:ext cx="1024259" cy="541224"/>
          </a:xfrm>
          <a:custGeom>
            <a:avLst/>
            <a:gdLst>
              <a:gd name="connsiteX0" fmla="*/ 1776926 w 4779331"/>
              <a:gd name="connsiteY0" fmla="*/ 79892 h 4779331"/>
              <a:gd name="connsiteX1" fmla="*/ 3915605 w 4779331"/>
              <a:gd name="connsiteY1" fmla="*/ 550640 h 4779331"/>
              <a:gd name="connsiteX2" fmla="*/ 3865401 w 4779331"/>
              <a:gd name="connsiteY2" fmla="*/ 611145 h 4779331"/>
              <a:gd name="connsiteX3" fmla="*/ 1797085 w 4779331"/>
              <a:gd name="connsiteY3" fmla="*/ 155884 h 4779331"/>
              <a:gd name="connsiteX4" fmla="*/ 1776926 w 4779331"/>
              <a:gd name="connsiteY4" fmla="*/ 79892 h 4779331"/>
              <a:gd name="connsiteX0" fmla="*/ 0 w 2138679"/>
              <a:gd name="connsiteY0" fmla="*/ 79920 h 611173"/>
              <a:gd name="connsiteX1" fmla="*/ 2138679 w 2138679"/>
              <a:gd name="connsiteY1" fmla="*/ 550668 h 611173"/>
              <a:gd name="connsiteX2" fmla="*/ 2062837 w 2138679"/>
              <a:gd name="connsiteY2" fmla="*/ 611173 h 611173"/>
              <a:gd name="connsiteX3" fmla="*/ 20159 w 2138679"/>
              <a:gd name="connsiteY3" fmla="*/ 155912 h 611173"/>
              <a:gd name="connsiteX4" fmla="*/ 0 w 2138679"/>
              <a:gd name="connsiteY4" fmla="*/ 79920 h 611173"/>
              <a:gd name="connsiteX0" fmla="*/ 0 w 2287402"/>
              <a:gd name="connsiteY0" fmla="*/ 79920 h 639087"/>
              <a:gd name="connsiteX1" fmla="*/ 2138679 w 2287402"/>
              <a:gd name="connsiteY1" fmla="*/ 550668 h 639087"/>
              <a:gd name="connsiteX2" fmla="*/ 2100144 w 2287402"/>
              <a:gd name="connsiteY2" fmla="*/ 585238 h 639087"/>
              <a:gd name="connsiteX3" fmla="*/ 2062837 w 2287402"/>
              <a:gd name="connsiteY3" fmla="*/ 611173 h 639087"/>
              <a:gd name="connsiteX4" fmla="*/ 20159 w 2287402"/>
              <a:gd name="connsiteY4" fmla="*/ 155912 h 639087"/>
              <a:gd name="connsiteX5" fmla="*/ 0 w 2287402"/>
              <a:gd name="connsiteY5" fmla="*/ 79920 h 639087"/>
              <a:gd name="connsiteX0" fmla="*/ 0 w 2467780"/>
              <a:gd name="connsiteY0" fmla="*/ 79920 h 893007"/>
              <a:gd name="connsiteX1" fmla="*/ 2138679 w 2467780"/>
              <a:gd name="connsiteY1" fmla="*/ 550668 h 893007"/>
              <a:gd name="connsiteX2" fmla="*/ 2463024 w 2467780"/>
              <a:gd name="connsiteY2" fmla="*/ 892672 h 893007"/>
              <a:gd name="connsiteX3" fmla="*/ 2062837 w 2467780"/>
              <a:gd name="connsiteY3" fmla="*/ 611173 h 893007"/>
              <a:gd name="connsiteX4" fmla="*/ 20159 w 2467780"/>
              <a:gd name="connsiteY4" fmla="*/ 155912 h 893007"/>
              <a:gd name="connsiteX5" fmla="*/ 0 w 2467780"/>
              <a:gd name="connsiteY5" fmla="*/ 79920 h 893007"/>
              <a:gd name="connsiteX0" fmla="*/ 0 w 2480028"/>
              <a:gd name="connsiteY0" fmla="*/ 79920 h 902123"/>
              <a:gd name="connsiteX1" fmla="*/ 2138679 w 2480028"/>
              <a:gd name="connsiteY1" fmla="*/ 550668 h 902123"/>
              <a:gd name="connsiteX2" fmla="*/ 2463024 w 2480028"/>
              <a:gd name="connsiteY2" fmla="*/ 892672 h 902123"/>
              <a:gd name="connsiteX3" fmla="*/ 2395434 w 2480028"/>
              <a:gd name="connsiteY3" fmla="*/ 789605 h 902123"/>
              <a:gd name="connsiteX4" fmla="*/ 2062837 w 2480028"/>
              <a:gd name="connsiteY4" fmla="*/ 611173 h 902123"/>
              <a:gd name="connsiteX5" fmla="*/ 20159 w 2480028"/>
              <a:gd name="connsiteY5" fmla="*/ 155912 h 902123"/>
              <a:gd name="connsiteX6" fmla="*/ 0 w 2480028"/>
              <a:gd name="connsiteY6" fmla="*/ 79920 h 902123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38325"/>
              <a:gd name="connsiteY0" fmla="*/ 79920 h 962729"/>
              <a:gd name="connsiteX1" fmla="*/ 2138679 w 2438325"/>
              <a:gd name="connsiteY1" fmla="*/ 550668 h 962729"/>
              <a:gd name="connsiteX2" fmla="*/ 2358079 w 2438325"/>
              <a:gd name="connsiteY2" fmla="*/ 814224 h 962729"/>
              <a:gd name="connsiteX3" fmla="*/ 2412431 w 2438325"/>
              <a:gd name="connsiteY3" fmla="*/ 953561 h 962729"/>
              <a:gd name="connsiteX4" fmla="*/ 2062837 w 2438325"/>
              <a:gd name="connsiteY4" fmla="*/ 611173 h 962729"/>
              <a:gd name="connsiteX5" fmla="*/ 20159 w 2438325"/>
              <a:gd name="connsiteY5" fmla="*/ 155912 h 962729"/>
              <a:gd name="connsiteX6" fmla="*/ 0 w 2438325"/>
              <a:gd name="connsiteY6" fmla="*/ 79920 h 962729"/>
              <a:gd name="connsiteX0" fmla="*/ 0 w 2462564"/>
              <a:gd name="connsiteY0" fmla="*/ 79920 h 967083"/>
              <a:gd name="connsiteX1" fmla="*/ 2138679 w 2462564"/>
              <a:gd name="connsiteY1" fmla="*/ 550668 h 967083"/>
              <a:gd name="connsiteX2" fmla="*/ 2430335 w 2462564"/>
              <a:gd name="connsiteY2" fmla="*/ 873569 h 967083"/>
              <a:gd name="connsiteX3" fmla="*/ 2412431 w 2462564"/>
              <a:gd name="connsiteY3" fmla="*/ 953561 h 967083"/>
              <a:gd name="connsiteX4" fmla="*/ 2062837 w 2462564"/>
              <a:gd name="connsiteY4" fmla="*/ 611173 h 967083"/>
              <a:gd name="connsiteX5" fmla="*/ 20159 w 2462564"/>
              <a:gd name="connsiteY5" fmla="*/ 155912 h 967083"/>
              <a:gd name="connsiteX6" fmla="*/ 0 w 2462564"/>
              <a:gd name="connsiteY6" fmla="*/ 79920 h 967083"/>
              <a:gd name="connsiteX0" fmla="*/ 0 w 2462564"/>
              <a:gd name="connsiteY0" fmla="*/ 79920 h 967083"/>
              <a:gd name="connsiteX1" fmla="*/ 2138679 w 2462564"/>
              <a:gd name="connsiteY1" fmla="*/ 550668 h 967083"/>
              <a:gd name="connsiteX2" fmla="*/ 2430335 w 2462564"/>
              <a:gd name="connsiteY2" fmla="*/ 873569 h 967083"/>
              <a:gd name="connsiteX3" fmla="*/ 2412431 w 2462564"/>
              <a:gd name="connsiteY3" fmla="*/ 953561 h 967083"/>
              <a:gd name="connsiteX4" fmla="*/ 2062837 w 2462564"/>
              <a:gd name="connsiteY4" fmla="*/ 611173 h 967083"/>
              <a:gd name="connsiteX5" fmla="*/ 20159 w 2462564"/>
              <a:gd name="connsiteY5" fmla="*/ 155912 h 967083"/>
              <a:gd name="connsiteX6" fmla="*/ 0 w 2462564"/>
              <a:gd name="connsiteY6" fmla="*/ 79920 h 967083"/>
              <a:gd name="connsiteX0" fmla="*/ 0 w 2477565"/>
              <a:gd name="connsiteY0" fmla="*/ 79920 h 968447"/>
              <a:gd name="connsiteX1" fmla="*/ 2138679 w 2477565"/>
              <a:gd name="connsiteY1" fmla="*/ 550668 h 968447"/>
              <a:gd name="connsiteX2" fmla="*/ 2454451 w 2477565"/>
              <a:gd name="connsiteY2" fmla="*/ 885219 h 968447"/>
              <a:gd name="connsiteX3" fmla="*/ 2412431 w 2477565"/>
              <a:gd name="connsiteY3" fmla="*/ 953561 h 968447"/>
              <a:gd name="connsiteX4" fmla="*/ 2062837 w 2477565"/>
              <a:gd name="connsiteY4" fmla="*/ 611173 h 968447"/>
              <a:gd name="connsiteX5" fmla="*/ 20159 w 2477565"/>
              <a:gd name="connsiteY5" fmla="*/ 155912 h 968447"/>
              <a:gd name="connsiteX6" fmla="*/ 0 w 2477565"/>
              <a:gd name="connsiteY6" fmla="*/ 79920 h 968447"/>
              <a:gd name="connsiteX0" fmla="*/ 0 w 2486217"/>
              <a:gd name="connsiteY0" fmla="*/ 79920 h 969044"/>
              <a:gd name="connsiteX1" fmla="*/ 2138679 w 2486217"/>
              <a:gd name="connsiteY1" fmla="*/ 550668 h 969044"/>
              <a:gd name="connsiteX2" fmla="*/ 2466309 w 2486217"/>
              <a:gd name="connsiteY2" fmla="*/ 889705 h 969044"/>
              <a:gd name="connsiteX3" fmla="*/ 2412431 w 2486217"/>
              <a:gd name="connsiteY3" fmla="*/ 953561 h 969044"/>
              <a:gd name="connsiteX4" fmla="*/ 2062837 w 2486217"/>
              <a:gd name="connsiteY4" fmla="*/ 611173 h 969044"/>
              <a:gd name="connsiteX5" fmla="*/ 20159 w 2486217"/>
              <a:gd name="connsiteY5" fmla="*/ 155912 h 969044"/>
              <a:gd name="connsiteX6" fmla="*/ 0 w 2486217"/>
              <a:gd name="connsiteY6" fmla="*/ 79920 h 969044"/>
              <a:gd name="connsiteX0" fmla="*/ 0 w 2466309"/>
              <a:gd name="connsiteY0" fmla="*/ 79920 h 967430"/>
              <a:gd name="connsiteX1" fmla="*/ 2138679 w 2466309"/>
              <a:gd name="connsiteY1" fmla="*/ 550668 h 967430"/>
              <a:gd name="connsiteX2" fmla="*/ 2466309 w 2466309"/>
              <a:gd name="connsiteY2" fmla="*/ 889705 h 967430"/>
              <a:gd name="connsiteX3" fmla="*/ 2412431 w 2466309"/>
              <a:gd name="connsiteY3" fmla="*/ 953561 h 967430"/>
              <a:gd name="connsiteX4" fmla="*/ 2062837 w 2466309"/>
              <a:gd name="connsiteY4" fmla="*/ 611173 h 967430"/>
              <a:gd name="connsiteX5" fmla="*/ 20159 w 2466309"/>
              <a:gd name="connsiteY5" fmla="*/ 155912 h 967430"/>
              <a:gd name="connsiteX6" fmla="*/ 0 w 2466309"/>
              <a:gd name="connsiteY6" fmla="*/ 79920 h 967430"/>
              <a:gd name="connsiteX0" fmla="*/ 0 w 2466309"/>
              <a:gd name="connsiteY0" fmla="*/ 79920 h 953561"/>
              <a:gd name="connsiteX1" fmla="*/ 2138679 w 2466309"/>
              <a:gd name="connsiteY1" fmla="*/ 550668 h 953561"/>
              <a:gd name="connsiteX2" fmla="*/ 2466309 w 2466309"/>
              <a:gd name="connsiteY2" fmla="*/ 889705 h 953561"/>
              <a:gd name="connsiteX3" fmla="*/ 2412431 w 2466309"/>
              <a:gd name="connsiteY3" fmla="*/ 953561 h 953561"/>
              <a:gd name="connsiteX4" fmla="*/ 2062837 w 2466309"/>
              <a:gd name="connsiteY4" fmla="*/ 611173 h 953561"/>
              <a:gd name="connsiteX5" fmla="*/ 20159 w 2466309"/>
              <a:gd name="connsiteY5" fmla="*/ 155912 h 953561"/>
              <a:gd name="connsiteX6" fmla="*/ 0 w 2466309"/>
              <a:gd name="connsiteY6" fmla="*/ 79920 h 953561"/>
              <a:gd name="connsiteX0" fmla="*/ 0 w 2483853"/>
              <a:gd name="connsiteY0" fmla="*/ 79920 h 953561"/>
              <a:gd name="connsiteX1" fmla="*/ 2138679 w 2483853"/>
              <a:gd name="connsiteY1" fmla="*/ 550668 h 953561"/>
              <a:gd name="connsiteX2" fmla="*/ 2483852 w 2483853"/>
              <a:gd name="connsiteY2" fmla="*/ 907292 h 953561"/>
              <a:gd name="connsiteX3" fmla="*/ 2412431 w 2483853"/>
              <a:gd name="connsiteY3" fmla="*/ 953561 h 953561"/>
              <a:gd name="connsiteX4" fmla="*/ 2062837 w 2483853"/>
              <a:gd name="connsiteY4" fmla="*/ 611173 h 953561"/>
              <a:gd name="connsiteX5" fmla="*/ 20159 w 2483853"/>
              <a:gd name="connsiteY5" fmla="*/ 155912 h 953561"/>
              <a:gd name="connsiteX6" fmla="*/ 0 w 2483853"/>
              <a:gd name="connsiteY6" fmla="*/ 79920 h 9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853" h="953561">
                <a:moveTo>
                  <a:pt x="0" y="79920"/>
                </a:moveTo>
                <a:cubicBezTo>
                  <a:pt x="747072" y="-118264"/>
                  <a:pt x="1543865" y="57119"/>
                  <a:pt x="2138679" y="550668"/>
                </a:cubicBezTo>
                <a:cubicBezTo>
                  <a:pt x="2321346" y="713099"/>
                  <a:pt x="2403896" y="801529"/>
                  <a:pt x="2483852" y="907292"/>
                </a:cubicBezTo>
                <a:cubicBezTo>
                  <a:pt x="2464866" y="933012"/>
                  <a:pt x="2465455" y="933811"/>
                  <a:pt x="2412431" y="953561"/>
                </a:cubicBezTo>
                <a:cubicBezTo>
                  <a:pt x="2345733" y="906644"/>
                  <a:pt x="2386749" y="909426"/>
                  <a:pt x="2062837" y="611173"/>
                </a:cubicBezTo>
                <a:cubicBezTo>
                  <a:pt x="1487593" y="133862"/>
                  <a:pt x="742652" y="-35752"/>
                  <a:pt x="20159" y="155912"/>
                </a:cubicBezTo>
                <a:lnTo>
                  <a:pt x="0" y="799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B75747-25F9-4304-990B-7C8F7030E2B1}"/>
              </a:ext>
            </a:extLst>
          </p:cNvPr>
          <p:cNvGrpSpPr/>
          <p:nvPr/>
        </p:nvGrpSpPr>
        <p:grpSpPr>
          <a:xfrm rot="6090736" flipH="1">
            <a:off x="1821270" y="2726031"/>
            <a:ext cx="1746100" cy="1207813"/>
            <a:chOff x="1880168" y="2647066"/>
            <a:chExt cx="1746100" cy="1207813"/>
          </a:xfrm>
          <a:solidFill>
            <a:schemeClr val="accent5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280601E-96C3-4398-8B61-8CA7C6E4F4D8}"/>
                </a:ext>
              </a:extLst>
            </p:cNvPr>
            <p:cNvSpPr/>
            <p:nvPr/>
          </p:nvSpPr>
          <p:spPr>
            <a:xfrm flipH="1">
              <a:off x="2049736" y="2647066"/>
              <a:ext cx="1576532" cy="1207813"/>
            </a:xfrm>
            <a:custGeom>
              <a:avLst/>
              <a:gdLst>
                <a:gd name="connsiteX0" fmla="*/ 576044 w 1844463"/>
                <a:gd name="connsiteY0" fmla="*/ 0 h 1887562"/>
                <a:gd name="connsiteX1" fmla="*/ 664782 w 1844463"/>
                <a:gd name="connsiteY1" fmla="*/ 0 h 1887562"/>
                <a:gd name="connsiteX2" fmla="*/ 664434 w 1844463"/>
                <a:gd name="connsiteY2" fmla="*/ 30808 h 1887562"/>
                <a:gd name="connsiteX3" fmla="*/ 623283 w 1844463"/>
                <a:gd name="connsiteY3" fmla="*/ 282867 h 1887562"/>
                <a:gd name="connsiteX4" fmla="*/ 462236 w 1844463"/>
                <a:gd name="connsiteY4" fmla="*/ 611535 h 1887562"/>
                <a:gd name="connsiteX5" fmla="*/ 282200 w 1844463"/>
                <a:gd name="connsiteY5" fmla="*/ 884328 h 1887562"/>
                <a:gd name="connsiteX6" fmla="*/ 98511 w 1844463"/>
                <a:gd name="connsiteY6" fmla="*/ 1288588 h 1887562"/>
                <a:gd name="connsiteX7" fmla="*/ 112754 w 1844463"/>
                <a:gd name="connsiteY7" fmla="*/ 1598266 h 1887562"/>
                <a:gd name="connsiteX8" fmla="*/ 243490 w 1844463"/>
                <a:gd name="connsiteY8" fmla="*/ 1765885 h 1887562"/>
                <a:gd name="connsiteX9" fmla="*/ 450186 w 1844463"/>
                <a:gd name="connsiteY9" fmla="*/ 1770998 h 1887562"/>
                <a:gd name="connsiteX10" fmla="*/ 584573 w 1844463"/>
                <a:gd name="connsiteY10" fmla="*/ 1652678 h 1887562"/>
                <a:gd name="connsiteX11" fmla="*/ 723709 w 1844463"/>
                <a:gd name="connsiteY11" fmla="*/ 1488710 h 1887562"/>
                <a:gd name="connsiteX12" fmla="*/ 879278 w 1844463"/>
                <a:gd name="connsiteY12" fmla="*/ 1368929 h 1887562"/>
                <a:gd name="connsiteX13" fmla="*/ 1147690 w 1844463"/>
                <a:gd name="connsiteY13" fmla="*/ 1386458 h 1887562"/>
                <a:gd name="connsiteX14" fmla="*/ 1277330 w 1844463"/>
                <a:gd name="connsiteY14" fmla="*/ 1494553 h 1887562"/>
                <a:gd name="connsiteX15" fmla="*/ 1401129 w 1844463"/>
                <a:gd name="connsiteY15" fmla="*/ 1645009 h 1887562"/>
                <a:gd name="connsiteX16" fmla="*/ 1548663 w 1844463"/>
                <a:gd name="connsiteY16" fmla="*/ 1773189 h 1887562"/>
                <a:gd name="connsiteX17" fmla="*/ 1608188 w 1844463"/>
                <a:gd name="connsiteY17" fmla="*/ 1792909 h 1887562"/>
                <a:gd name="connsiteX18" fmla="*/ 1719935 w 1844463"/>
                <a:gd name="connsiteY18" fmla="*/ 1745070 h 1887562"/>
                <a:gd name="connsiteX19" fmla="*/ 1758645 w 1844463"/>
                <a:gd name="connsiteY19" fmla="*/ 1649026 h 1887562"/>
                <a:gd name="connsiteX20" fmla="*/ 1775809 w 1844463"/>
                <a:gd name="connsiteY20" fmla="*/ 1639166 h 1887562"/>
                <a:gd name="connsiteX21" fmla="*/ 1844463 w 1844463"/>
                <a:gd name="connsiteY21" fmla="*/ 1637705 h 1887562"/>
                <a:gd name="connsiteX22" fmla="*/ 1750611 w 1844463"/>
                <a:gd name="connsiteY22" fmla="*/ 1834541 h 1887562"/>
                <a:gd name="connsiteX23" fmla="*/ 1535516 w 1844463"/>
                <a:gd name="connsiteY23" fmla="*/ 1860468 h 1887562"/>
                <a:gd name="connsiteX24" fmla="*/ 1374469 w 1844463"/>
                <a:gd name="connsiteY24" fmla="*/ 1741418 h 1887562"/>
                <a:gd name="connsiteX25" fmla="*/ 1231317 w 1844463"/>
                <a:gd name="connsiteY25" fmla="*/ 1573433 h 1887562"/>
                <a:gd name="connsiteX26" fmla="*/ 1123222 w 1844463"/>
                <a:gd name="connsiteY26" fmla="*/ 1474833 h 1887562"/>
                <a:gd name="connsiteX27" fmla="*/ 864671 w 1844463"/>
                <a:gd name="connsiteY27" fmla="*/ 1486154 h 1887562"/>
                <a:gd name="connsiteX28" fmla="*/ 729187 w 1844463"/>
                <a:gd name="connsiteY28" fmla="*/ 1627845 h 1887562"/>
                <a:gd name="connsiteX29" fmla="*/ 597355 w 1844463"/>
                <a:gd name="connsiteY29" fmla="*/ 1777206 h 1887562"/>
                <a:gd name="connsiteX30" fmla="*/ 375322 w 1844463"/>
                <a:gd name="connsiteY30" fmla="*/ 1885666 h 1887562"/>
                <a:gd name="connsiteX31" fmla="*/ 94130 w 1844463"/>
                <a:gd name="connsiteY31" fmla="*/ 1756391 h 1887562"/>
                <a:gd name="connsiteX32" fmla="*/ 5024 w 1844463"/>
                <a:gd name="connsiteY32" fmla="*/ 1513908 h 1887562"/>
                <a:gd name="connsiteX33" fmla="*/ 57246 w 1844463"/>
                <a:gd name="connsiteY33" fmla="*/ 1155295 h 1887562"/>
                <a:gd name="connsiteX34" fmla="*/ 251889 w 1844463"/>
                <a:gd name="connsiteY34" fmla="*/ 778424 h 1887562"/>
                <a:gd name="connsiteX35" fmla="*/ 437038 w 1844463"/>
                <a:gd name="connsiteY35" fmla="*/ 486276 h 1887562"/>
                <a:gd name="connsiteX36" fmla="*/ 569236 w 1844463"/>
                <a:gd name="connsiteY36" fmla="*/ 168199 h 1887562"/>
                <a:gd name="connsiteX37" fmla="*/ 578320 w 1844463"/>
                <a:gd name="connsiteY37" fmla="*/ 44401 h 1887562"/>
                <a:gd name="connsiteX0" fmla="*/ 576044 w 1844463"/>
                <a:gd name="connsiteY0" fmla="*/ 131003 h 2018565"/>
                <a:gd name="connsiteX1" fmla="*/ 580940 w 1844463"/>
                <a:gd name="connsiteY1" fmla="*/ 0 h 2018565"/>
                <a:gd name="connsiteX2" fmla="*/ 664434 w 1844463"/>
                <a:gd name="connsiteY2" fmla="*/ 161811 h 2018565"/>
                <a:gd name="connsiteX3" fmla="*/ 623283 w 1844463"/>
                <a:gd name="connsiteY3" fmla="*/ 413870 h 2018565"/>
                <a:gd name="connsiteX4" fmla="*/ 462236 w 1844463"/>
                <a:gd name="connsiteY4" fmla="*/ 742538 h 2018565"/>
                <a:gd name="connsiteX5" fmla="*/ 282200 w 1844463"/>
                <a:gd name="connsiteY5" fmla="*/ 1015331 h 2018565"/>
                <a:gd name="connsiteX6" fmla="*/ 98511 w 1844463"/>
                <a:gd name="connsiteY6" fmla="*/ 1419591 h 2018565"/>
                <a:gd name="connsiteX7" fmla="*/ 112754 w 1844463"/>
                <a:gd name="connsiteY7" fmla="*/ 1729269 h 2018565"/>
                <a:gd name="connsiteX8" fmla="*/ 243490 w 1844463"/>
                <a:gd name="connsiteY8" fmla="*/ 1896888 h 2018565"/>
                <a:gd name="connsiteX9" fmla="*/ 450186 w 1844463"/>
                <a:gd name="connsiteY9" fmla="*/ 1902001 h 2018565"/>
                <a:gd name="connsiteX10" fmla="*/ 584573 w 1844463"/>
                <a:gd name="connsiteY10" fmla="*/ 1783681 h 2018565"/>
                <a:gd name="connsiteX11" fmla="*/ 723709 w 1844463"/>
                <a:gd name="connsiteY11" fmla="*/ 1619713 h 2018565"/>
                <a:gd name="connsiteX12" fmla="*/ 879278 w 1844463"/>
                <a:gd name="connsiteY12" fmla="*/ 1499932 h 2018565"/>
                <a:gd name="connsiteX13" fmla="*/ 1147690 w 1844463"/>
                <a:gd name="connsiteY13" fmla="*/ 1517461 h 2018565"/>
                <a:gd name="connsiteX14" fmla="*/ 1277330 w 1844463"/>
                <a:gd name="connsiteY14" fmla="*/ 1625556 h 2018565"/>
                <a:gd name="connsiteX15" fmla="*/ 1401129 w 1844463"/>
                <a:gd name="connsiteY15" fmla="*/ 1776012 h 2018565"/>
                <a:gd name="connsiteX16" fmla="*/ 1548663 w 1844463"/>
                <a:gd name="connsiteY16" fmla="*/ 1904192 h 2018565"/>
                <a:gd name="connsiteX17" fmla="*/ 1608188 w 1844463"/>
                <a:gd name="connsiteY17" fmla="*/ 1923912 h 2018565"/>
                <a:gd name="connsiteX18" fmla="*/ 1719935 w 1844463"/>
                <a:gd name="connsiteY18" fmla="*/ 1876073 h 2018565"/>
                <a:gd name="connsiteX19" fmla="*/ 1758645 w 1844463"/>
                <a:gd name="connsiteY19" fmla="*/ 1780029 h 2018565"/>
                <a:gd name="connsiteX20" fmla="*/ 1775809 w 1844463"/>
                <a:gd name="connsiteY20" fmla="*/ 1770169 h 2018565"/>
                <a:gd name="connsiteX21" fmla="*/ 1844463 w 1844463"/>
                <a:gd name="connsiteY21" fmla="*/ 1768708 h 2018565"/>
                <a:gd name="connsiteX22" fmla="*/ 1750611 w 1844463"/>
                <a:gd name="connsiteY22" fmla="*/ 1965544 h 2018565"/>
                <a:gd name="connsiteX23" fmla="*/ 1535516 w 1844463"/>
                <a:gd name="connsiteY23" fmla="*/ 1991471 h 2018565"/>
                <a:gd name="connsiteX24" fmla="*/ 1374469 w 1844463"/>
                <a:gd name="connsiteY24" fmla="*/ 1872421 h 2018565"/>
                <a:gd name="connsiteX25" fmla="*/ 1231317 w 1844463"/>
                <a:gd name="connsiteY25" fmla="*/ 1704436 h 2018565"/>
                <a:gd name="connsiteX26" fmla="*/ 1123222 w 1844463"/>
                <a:gd name="connsiteY26" fmla="*/ 1605836 h 2018565"/>
                <a:gd name="connsiteX27" fmla="*/ 864671 w 1844463"/>
                <a:gd name="connsiteY27" fmla="*/ 1617157 h 2018565"/>
                <a:gd name="connsiteX28" fmla="*/ 729187 w 1844463"/>
                <a:gd name="connsiteY28" fmla="*/ 1758848 h 2018565"/>
                <a:gd name="connsiteX29" fmla="*/ 597355 w 1844463"/>
                <a:gd name="connsiteY29" fmla="*/ 1908209 h 2018565"/>
                <a:gd name="connsiteX30" fmla="*/ 375322 w 1844463"/>
                <a:gd name="connsiteY30" fmla="*/ 2016669 h 2018565"/>
                <a:gd name="connsiteX31" fmla="*/ 94130 w 1844463"/>
                <a:gd name="connsiteY31" fmla="*/ 1887394 h 2018565"/>
                <a:gd name="connsiteX32" fmla="*/ 5024 w 1844463"/>
                <a:gd name="connsiteY32" fmla="*/ 1644911 h 2018565"/>
                <a:gd name="connsiteX33" fmla="*/ 57246 w 1844463"/>
                <a:gd name="connsiteY33" fmla="*/ 1286298 h 2018565"/>
                <a:gd name="connsiteX34" fmla="*/ 251889 w 1844463"/>
                <a:gd name="connsiteY34" fmla="*/ 909427 h 2018565"/>
                <a:gd name="connsiteX35" fmla="*/ 437038 w 1844463"/>
                <a:gd name="connsiteY35" fmla="*/ 617279 h 2018565"/>
                <a:gd name="connsiteX36" fmla="*/ 569236 w 1844463"/>
                <a:gd name="connsiteY36" fmla="*/ 299202 h 2018565"/>
                <a:gd name="connsiteX37" fmla="*/ 578320 w 1844463"/>
                <a:gd name="connsiteY37" fmla="*/ 175404 h 2018565"/>
                <a:gd name="connsiteX38" fmla="*/ 576044 w 1844463"/>
                <a:gd name="connsiteY38" fmla="*/ 131003 h 2018565"/>
                <a:gd name="connsiteX0" fmla="*/ 576044 w 1844463"/>
                <a:gd name="connsiteY0" fmla="*/ 117902 h 2005464"/>
                <a:gd name="connsiteX1" fmla="*/ 680502 w 1844463"/>
                <a:gd name="connsiteY1" fmla="*/ 0 h 2005464"/>
                <a:gd name="connsiteX2" fmla="*/ 664434 w 1844463"/>
                <a:gd name="connsiteY2" fmla="*/ 148710 h 2005464"/>
                <a:gd name="connsiteX3" fmla="*/ 623283 w 1844463"/>
                <a:gd name="connsiteY3" fmla="*/ 400769 h 2005464"/>
                <a:gd name="connsiteX4" fmla="*/ 462236 w 1844463"/>
                <a:gd name="connsiteY4" fmla="*/ 729437 h 2005464"/>
                <a:gd name="connsiteX5" fmla="*/ 282200 w 1844463"/>
                <a:gd name="connsiteY5" fmla="*/ 1002230 h 2005464"/>
                <a:gd name="connsiteX6" fmla="*/ 98511 w 1844463"/>
                <a:gd name="connsiteY6" fmla="*/ 1406490 h 2005464"/>
                <a:gd name="connsiteX7" fmla="*/ 112754 w 1844463"/>
                <a:gd name="connsiteY7" fmla="*/ 1716168 h 2005464"/>
                <a:gd name="connsiteX8" fmla="*/ 243490 w 1844463"/>
                <a:gd name="connsiteY8" fmla="*/ 1883787 h 2005464"/>
                <a:gd name="connsiteX9" fmla="*/ 450186 w 1844463"/>
                <a:gd name="connsiteY9" fmla="*/ 1888900 h 2005464"/>
                <a:gd name="connsiteX10" fmla="*/ 584573 w 1844463"/>
                <a:gd name="connsiteY10" fmla="*/ 1770580 h 2005464"/>
                <a:gd name="connsiteX11" fmla="*/ 723709 w 1844463"/>
                <a:gd name="connsiteY11" fmla="*/ 1606612 h 2005464"/>
                <a:gd name="connsiteX12" fmla="*/ 879278 w 1844463"/>
                <a:gd name="connsiteY12" fmla="*/ 1486831 h 2005464"/>
                <a:gd name="connsiteX13" fmla="*/ 1147690 w 1844463"/>
                <a:gd name="connsiteY13" fmla="*/ 1504360 h 2005464"/>
                <a:gd name="connsiteX14" fmla="*/ 1277330 w 1844463"/>
                <a:gd name="connsiteY14" fmla="*/ 1612455 h 2005464"/>
                <a:gd name="connsiteX15" fmla="*/ 1401129 w 1844463"/>
                <a:gd name="connsiteY15" fmla="*/ 1762911 h 2005464"/>
                <a:gd name="connsiteX16" fmla="*/ 1548663 w 1844463"/>
                <a:gd name="connsiteY16" fmla="*/ 1891091 h 2005464"/>
                <a:gd name="connsiteX17" fmla="*/ 1608188 w 1844463"/>
                <a:gd name="connsiteY17" fmla="*/ 1910811 h 2005464"/>
                <a:gd name="connsiteX18" fmla="*/ 1719935 w 1844463"/>
                <a:gd name="connsiteY18" fmla="*/ 1862972 h 2005464"/>
                <a:gd name="connsiteX19" fmla="*/ 1758645 w 1844463"/>
                <a:gd name="connsiteY19" fmla="*/ 1766928 h 2005464"/>
                <a:gd name="connsiteX20" fmla="*/ 1775809 w 1844463"/>
                <a:gd name="connsiteY20" fmla="*/ 1757068 h 2005464"/>
                <a:gd name="connsiteX21" fmla="*/ 1844463 w 1844463"/>
                <a:gd name="connsiteY21" fmla="*/ 1755607 h 2005464"/>
                <a:gd name="connsiteX22" fmla="*/ 1750611 w 1844463"/>
                <a:gd name="connsiteY22" fmla="*/ 1952443 h 2005464"/>
                <a:gd name="connsiteX23" fmla="*/ 1535516 w 1844463"/>
                <a:gd name="connsiteY23" fmla="*/ 1978370 h 2005464"/>
                <a:gd name="connsiteX24" fmla="*/ 1374469 w 1844463"/>
                <a:gd name="connsiteY24" fmla="*/ 1859320 h 2005464"/>
                <a:gd name="connsiteX25" fmla="*/ 1231317 w 1844463"/>
                <a:gd name="connsiteY25" fmla="*/ 1691335 h 2005464"/>
                <a:gd name="connsiteX26" fmla="*/ 1123222 w 1844463"/>
                <a:gd name="connsiteY26" fmla="*/ 1592735 h 2005464"/>
                <a:gd name="connsiteX27" fmla="*/ 864671 w 1844463"/>
                <a:gd name="connsiteY27" fmla="*/ 1604056 h 2005464"/>
                <a:gd name="connsiteX28" fmla="*/ 729187 w 1844463"/>
                <a:gd name="connsiteY28" fmla="*/ 1745747 h 2005464"/>
                <a:gd name="connsiteX29" fmla="*/ 597355 w 1844463"/>
                <a:gd name="connsiteY29" fmla="*/ 1895108 h 2005464"/>
                <a:gd name="connsiteX30" fmla="*/ 375322 w 1844463"/>
                <a:gd name="connsiteY30" fmla="*/ 2003568 h 2005464"/>
                <a:gd name="connsiteX31" fmla="*/ 94130 w 1844463"/>
                <a:gd name="connsiteY31" fmla="*/ 1874293 h 2005464"/>
                <a:gd name="connsiteX32" fmla="*/ 5024 w 1844463"/>
                <a:gd name="connsiteY32" fmla="*/ 1631810 h 2005464"/>
                <a:gd name="connsiteX33" fmla="*/ 57246 w 1844463"/>
                <a:gd name="connsiteY33" fmla="*/ 1273197 h 2005464"/>
                <a:gd name="connsiteX34" fmla="*/ 251889 w 1844463"/>
                <a:gd name="connsiteY34" fmla="*/ 896326 h 2005464"/>
                <a:gd name="connsiteX35" fmla="*/ 437038 w 1844463"/>
                <a:gd name="connsiteY35" fmla="*/ 604178 h 2005464"/>
                <a:gd name="connsiteX36" fmla="*/ 569236 w 1844463"/>
                <a:gd name="connsiteY36" fmla="*/ 286101 h 2005464"/>
                <a:gd name="connsiteX37" fmla="*/ 578320 w 1844463"/>
                <a:gd name="connsiteY37" fmla="*/ 162303 h 2005464"/>
                <a:gd name="connsiteX38" fmla="*/ 576044 w 1844463"/>
                <a:gd name="connsiteY38" fmla="*/ 117902 h 200546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61722 h 2049284"/>
                <a:gd name="connsiteX1" fmla="*/ 492766 w 1844463"/>
                <a:gd name="connsiteY1" fmla="*/ 0 h 2049284"/>
                <a:gd name="connsiteX2" fmla="*/ 664434 w 1844463"/>
                <a:gd name="connsiteY2" fmla="*/ 192530 h 2049284"/>
                <a:gd name="connsiteX3" fmla="*/ 623283 w 1844463"/>
                <a:gd name="connsiteY3" fmla="*/ 444589 h 2049284"/>
                <a:gd name="connsiteX4" fmla="*/ 462236 w 1844463"/>
                <a:gd name="connsiteY4" fmla="*/ 773257 h 2049284"/>
                <a:gd name="connsiteX5" fmla="*/ 282200 w 1844463"/>
                <a:gd name="connsiteY5" fmla="*/ 1046050 h 2049284"/>
                <a:gd name="connsiteX6" fmla="*/ 98511 w 1844463"/>
                <a:gd name="connsiteY6" fmla="*/ 1450310 h 2049284"/>
                <a:gd name="connsiteX7" fmla="*/ 112754 w 1844463"/>
                <a:gd name="connsiteY7" fmla="*/ 1759988 h 2049284"/>
                <a:gd name="connsiteX8" fmla="*/ 243490 w 1844463"/>
                <a:gd name="connsiteY8" fmla="*/ 1927607 h 2049284"/>
                <a:gd name="connsiteX9" fmla="*/ 450186 w 1844463"/>
                <a:gd name="connsiteY9" fmla="*/ 1932720 h 2049284"/>
                <a:gd name="connsiteX10" fmla="*/ 584573 w 1844463"/>
                <a:gd name="connsiteY10" fmla="*/ 1814400 h 2049284"/>
                <a:gd name="connsiteX11" fmla="*/ 723709 w 1844463"/>
                <a:gd name="connsiteY11" fmla="*/ 1650432 h 2049284"/>
                <a:gd name="connsiteX12" fmla="*/ 879278 w 1844463"/>
                <a:gd name="connsiteY12" fmla="*/ 1530651 h 2049284"/>
                <a:gd name="connsiteX13" fmla="*/ 1147690 w 1844463"/>
                <a:gd name="connsiteY13" fmla="*/ 1548180 h 2049284"/>
                <a:gd name="connsiteX14" fmla="*/ 1277330 w 1844463"/>
                <a:gd name="connsiteY14" fmla="*/ 1656275 h 2049284"/>
                <a:gd name="connsiteX15" fmla="*/ 1401129 w 1844463"/>
                <a:gd name="connsiteY15" fmla="*/ 1806731 h 2049284"/>
                <a:gd name="connsiteX16" fmla="*/ 1548663 w 1844463"/>
                <a:gd name="connsiteY16" fmla="*/ 1934911 h 2049284"/>
                <a:gd name="connsiteX17" fmla="*/ 1608188 w 1844463"/>
                <a:gd name="connsiteY17" fmla="*/ 1954631 h 2049284"/>
                <a:gd name="connsiteX18" fmla="*/ 1719935 w 1844463"/>
                <a:gd name="connsiteY18" fmla="*/ 1906792 h 2049284"/>
                <a:gd name="connsiteX19" fmla="*/ 1758645 w 1844463"/>
                <a:gd name="connsiteY19" fmla="*/ 1810748 h 2049284"/>
                <a:gd name="connsiteX20" fmla="*/ 1775809 w 1844463"/>
                <a:gd name="connsiteY20" fmla="*/ 1800888 h 2049284"/>
                <a:gd name="connsiteX21" fmla="*/ 1844463 w 1844463"/>
                <a:gd name="connsiteY21" fmla="*/ 1799427 h 2049284"/>
                <a:gd name="connsiteX22" fmla="*/ 1750611 w 1844463"/>
                <a:gd name="connsiteY22" fmla="*/ 1996263 h 2049284"/>
                <a:gd name="connsiteX23" fmla="*/ 1535516 w 1844463"/>
                <a:gd name="connsiteY23" fmla="*/ 2022190 h 2049284"/>
                <a:gd name="connsiteX24" fmla="*/ 1374469 w 1844463"/>
                <a:gd name="connsiteY24" fmla="*/ 1903140 h 2049284"/>
                <a:gd name="connsiteX25" fmla="*/ 1231317 w 1844463"/>
                <a:gd name="connsiteY25" fmla="*/ 1735155 h 2049284"/>
                <a:gd name="connsiteX26" fmla="*/ 1123222 w 1844463"/>
                <a:gd name="connsiteY26" fmla="*/ 1636555 h 2049284"/>
                <a:gd name="connsiteX27" fmla="*/ 864671 w 1844463"/>
                <a:gd name="connsiteY27" fmla="*/ 1647876 h 2049284"/>
                <a:gd name="connsiteX28" fmla="*/ 729187 w 1844463"/>
                <a:gd name="connsiteY28" fmla="*/ 1789567 h 2049284"/>
                <a:gd name="connsiteX29" fmla="*/ 597355 w 1844463"/>
                <a:gd name="connsiteY29" fmla="*/ 1938928 h 2049284"/>
                <a:gd name="connsiteX30" fmla="*/ 375322 w 1844463"/>
                <a:gd name="connsiteY30" fmla="*/ 2047388 h 2049284"/>
                <a:gd name="connsiteX31" fmla="*/ 94130 w 1844463"/>
                <a:gd name="connsiteY31" fmla="*/ 1918113 h 2049284"/>
                <a:gd name="connsiteX32" fmla="*/ 5024 w 1844463"/>
                <a:gd name="connsiteY32" fmla="*/ 1675630 h 2049284"/>
                <a:gd name="connsiteX33" fmla="*/ 57246 w 1844463"/>
                <a:gd name="connsiteY33" fmla="*/ 1317017 h 2049284"/>
                <a:gd name="connsiteX34" fmla="*/ 251889 w 1844463"/>
                <a:gd name="connsiteY34" fmla="*/ 940146 h 2049284"/>
                <a:gd name="connsiteX35" fmla="*/ 437038 w 1844463"/>
                <a:gd name="connsiteY35" fmla="*/ 647998 h 2049284"/>
                <a:gd name="connsiteX36" fmla="*/ 569236 w 1844463"/>
                <a:gd name="connsiteY36" fmla="*/ 329921 h 2049284"/>
                <a:gd name="connsiteX37" fmla="*/ 578320 w 1844463"/>
                <a:gd name="connsiteY37" fmla="*/ 206123 h 2049284"/>
                <a:gd name="connsiteX38" fmla="*/ 576044 w 1844463"/>
                <a:gd name="connsiteY38" fmla="*/ 161722 h 2049284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7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500933 w 1844463"/>
                <a:gd name="connsiteY38" fmla="*/ 99677 h 2049287"/>
                <a:gd name="connsiteX0" fmla="*/ 494402 w 1844463"/>
                <a:gd name="connsiteY0" fmla="*/ 89880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494402 w 1844463"/>
                <a:gd name="connsiteY38" fmla="*/ 89880 h 2049287"/>
                <a:gd name="connsiteX0" fmla="*/ 1124964 w 2475025"/>
                <a:gd name="connsiteY0" fmla="*/ 252679 h 2212086"/>
                <a:gd name="connsiteX1" fmla="*/ 0 w 2475025"/>
                <a:gd name="connsiteY1" fmla="*/ 1 h 2212086"/>
                <a:gd name="connsiteX2" fmla="*/ 1294996 w 2475025"/>
                <a:gd name="connsiteY2" fmla="*/ 355332 h 2212086"/>
                <a:gd name="connsiteX3" fmla="*/ 1253845 w 2475025"/>
                <a:gd name="connsiteY3" fmla="*/ 607391 h 2212086"/>
                <a:gd name="connsiteX4" fmla="*/ 1092798 w 2475025"/>
                <a:gd name="connsiteY4" fmla="*/ 936059 h 2212086"/>
                <a:gd name="connsiteX5" fmla="*/ 912762 w 2475025"/>
                <a:gd name="connsiteY5" fmla="*/ 1208852 h 2212086"/>
                <a:gd name="connsiteX6" fmla="*/ 729073 w 2475025"/>
                <a:gd name="connsiteY6" fmla="*/ 1613112 h 2212086"/>
                <a:gd name="connsiteX7" fmla="*/ 743316 w 2475025"/>
                <a:gd name="connsiteY7" fmla="*/ 1922790 h 2212086"/>
                <a:gd name="connsiteX8" fmla="*/ 874052 w 2475025"/>
                <a:gd name="connsiteY8" fmla="*/ 2090409 h 2212086"/>
                <a:gd name="connsiteX9" fmla="*/ 1080748 w 2475025"/>
                <a:gd name="connsiteY9" fmla="*/ 2095522 h 2212086"/>
                <a:gd name="connsiteX10" fmla="*/ 1215135 w 2475025"/>
                <a:gd name="connsiteY10" fmla="*/ 1977202 h 2212086"/>
                <a:gd name="connsiteX11" fmla="*/ 1354271 w 2475025"/>
                <a:gd name="connsiteY11" fmla="*/ 1813234 h 2212086"/>
                <a:gd name="connsiteX12" fmla="*/ 1509840 w 2475025"/>
                <a:gd name="connsiteY12" fmla="*/ 1693453 h 2212086"/>
                <a:gd name="connsiteX13" fmla="*/ 1778252 w 2475025"/>
                <a:gd name="connsiteY13" fmla="*/ 1710982 h 2212086"/>
                <a:gd name="connsiteX14" fmla="*/ 1907892 w 2475025"/>
                <a:gd name="connsiteY14" fmla="*/ 1819077 h 2212086"/>
                <a:gd name="connsiteX15" fmla="*/ 2031691 w 2475025"/>
                <a:gd name="connsiteY15" fmla="*/ 1969533 h 2212086"/>
                <a:gd name="connsiteX16" fmla="*/ 2179225 w 2475025"/>
                <a:gd name="connsiteY16" fmla="*/ 2097713 h 2212086"/>
                <a:gd name="connsiteX17" fmla="*/ 2238750 w 2475025"/>
                <a:gd name="connsiteY17" fmla="*/ 2117433 h 2212086"/>
                <a:gd name="connsiteX18" fmla="*/ 2350497 w 2475025"/>
                <a:gd name="connsiteY18" fmla="*/ 2069594 h 2212086"/>
                <a:gd name="connsiteX19" fmla="*/ 2389207 w 2475025"/>
                <a:gd name="connsiteY19" fmla="*/ 1973550 h 2212086"/>
                <a:gd name="connsiteX20" fmla="*/ 2406371 w 2475025"/>
                <a:gd name="connsiteY20" fmla="*/ 1963690 h 2212086"/>
                <a:gd name="connsiteX21" fmla="*/ 2475025 w 2475025"/>
                <a:gd name="connsiteY21" fmla="*/ 1962229 h 2212086"/>
                <a:gd name="connsiteX22" fmla="*/ 2381173 w 2475025"/>
                <a:gd name="connsiteY22" fmla="*/ 2159065 h 2212086"/>
                <a:gd name="connsiteX23" fmla="*/ 2166078 w 2475025"/>
                <a:gd name="connsiteY23" fmla="*/ 2184992 h 2212086"/>
                <a:gd name="connsiteX24" fmla="*/ 2005031 w 2475025"/>
                <a:gd name="connsiteY24" fmla="*/ 2065942 h 2212086"/>
                <a:gd name="connsiteX25" fmla="*/ 1861879 w 2475025"/>
                <a:gd name="connsiteY25" fmla="*/ 1897957 h 2212086"/>
                <a:gd name="connsiteX26" fmla="*/ 1753784 w 2475025"/>
                <a:gd name="connsiteY26" fmla="*/ 1799357 h 2212086"/>
                <a:gd name="connsiteX27" fmla="*/ 1495233 w 2475025"/>
                <a:gd name="connsiteY27" fmla="*/ 1810678 h 2212086"/>
                <a:gd name="connsiteX28" fmla="*/ 1359749 w 2475025"/>
                <a:gd name="connsiteY28" fmla="*/ 1952369 h 2212086"/>
                <a:gd name="connsiteX29" fmla="*/ 1227917 w 2475025"/>
                <a:gd name="connsiteY29" fmla="*/ 2101730 h 2212086"/>
                <a:gd name="connsiteX30" fmla="*/ 1005884 w 2475025"/>
                <a:gd name="connsiteY30" fmla="*/ 2210190 h 2212086"/>
                <a:gd name="connsiteX31" fmla="*/ 724692 w 2475025"/>
                <a:gd name="connsiteY31" fmla="*/ 2080915 h 2212086"/>
                <a:gd name="connsiteX32" fmla="*/ 635586 w 2475025"/>
                <a:gd name="connsiteY32" fmla="*/ 1838432 h 2212086"/>
                <a:gd name="connsiteX33" fmla="*/ 687808 w 2475025"/>
                <a:gd name="connsiteY33" fmla="*/ 1479819 h 2212086"/>
                <a:gd name="connsiteX34" fmla="*/ 882451 w 2475025"/>
                <a:gd name="connsiteY34" fmla="*/ 1102948 h 2212086"/>
                <a:gd name="connsiteX35" fmla="*/ 1067600 w 2475025"/>
                <a:gd name="connsiteY35" fmla="*/ 810800 h 2212086"/>
                <a:gd name="connsiteX36" fmla="*/ 1199798 w 2475025"/>
                <a:gd name="connsiteY36" fmla="*/ 492723 h 2212086"/>
                <a:gd name="connsiteX37" fmla="*/ 1208882 w 2475025"/>
                <a:gd name="connsiteY37" fmla="*/ 368925 h 2212086"/>
                <a:gd name="connsiteX38" fmla="*/ 1124964 w 2475025"/>
                <a:gd name="connsiteY38" fmla="*/ 252679 h 2212086"/>
                <a:gd name="connsiteX0" fmla="*/ 298 w 2522528"/>
                <a:gd name="connsiteY0" fmla="*/ 60031 h 2212086"/>
                <a:gd name="connsiteX1" fmla="*/ 47503 w 2522528"/>
                <a:gd name="connsiteY1" fmla="*/ 1 h 2212086"/>
                <a:gd name="connsiteX2" fmla="*/ 1342499 w 2522528"/>
                <a:gd name="connsiteY2" fmla="*/ 355332 h 2212086"/>
                <a:gd name="connsiteX3" fmla="*/ 1301348 w 2522528"/>
                <a:gd name="connsiteY3" fmla="*/ 607391 h 2212086"/>
                <a:gd name="connsiteX4" fmla="*/ 1140301 w 2522528"/>
                <a:gd name="connsiteY4" fmla="*/ 936059 h 2212086"/>
                <a:gd name="connsiteX5" fmla="*/ 960265 w 2522528"/>
                <a:gd name="connsiteY5" fmla="*/ 1208852 h 2212086"/>
                <a:gd name="connsiteX6" fmla="*/ 776576 w 2522528"/>
                <a:gd name="connsiteY6" fmla="*/ 1613112 h 2212086"/>
                <a:gd name="connsiteX7" fmla="*/ 790819 w 2522528"/>
                <a:gd name="connsiteY7" fmla="*/ 1922790 h 2212086"/>
                <a:gd name="connsiteX8" fmla="*/ 921555 w 2522528"/>
                <a:gd name="connsiteY8" fmla="*/ 2090409 h 2212086"/>
                <a:gd name="connsiteX9" fmla="*/ 1128251 w 2522528"/>
                <a:gd name="connsiteY9" fmla="*/ 2095522 h 2212086"/>
                <a:gd name="connsiteX10" fmla="*/ 1262638 w 2522528"/>
                <a:gd name="connsiteY10" fmla="*/ 1977202 h 2212086"/>
                <a:gd name="connsiteX11" fmla="*/ 1401774 w 2522528"/>
                <a:gd name="connsiteY11" fmla="*/ 1813234 h 2212086"/>
                <a:gd name="connsiteX12" fmla="*/ 1557343 w 2522528"/>
                <a:gd name="connsiteY12" fmla="*/ 1693453 h 2212086"/>
                <a:gd name="connsiteX13" fmla="*/ 1825755 w 2522528"/>
                <a:gd name="connsiteY13" fmla="*/ 1710982 h 2212086"/>
                <a:gd name="connsiteX14" fmla="*/ 1955395 w 2522528"/>
                <a:gd name="connsiteY14" fmla="*/ 1819077 h 2212086"/>
                <a:gd name="connsiteX15" fmla="*/ 2079194 w 2522528"/>
                <a:gd name="connsiteY15" fmla="*/ 1969533 h 2212086"/>
                <a:gd name="connsiteX16" fmla="*/ 2226728 w 2522528"/>
                <a:gd name="connsiteY16" fmla="*/ 2097713 h 2212086"/>
                <a:gd name="connsiteX17" fmla="*/ 2286253 w 2522528"/>
                <a:gd name="connsiteY17" fmla="*/ 2117433 h 2212086"/>
                <a:gd name="connsiteX18" fmla="*/ 2398000 w 2522528"/>
                <a:gd name="connsiteY18" fmla="*/ 2069594 h 2212086"/>
                <a:gd name="connsiteX19" fmla="*/ 2436710 w 2522528"/>
                <a:gd name="connsiteY19" fmla="*/ 1973550 h 2212086"/>
                <a:gd name="connsiteX20" fmla="*/ 2453874 w 2522528"/>
                <a:gd name="connsiteY20" fmla="*/ 1963690 h 2212086"/>
                <a:gd name="connsiteX21" fmla="*/ 2522528 w 2522528"/>
                <a:gd name="connsiteY21" fmla="*/ 1962229 h 2212086"/>
                <a:gd name="connsiteX22" fmla="*/ 2428676 w 2522528"/>
                <a:gd name="connsiteY22" fmla="*/ 2159065 h 2212086"/>
                <a:gd name="connsiteX23" fmla="*/ 2213581 w 2522528"/>
                <a:gd name="connsiteY23" fmla="*/ 2184992 h 2212086"/>
                <a:gd name="connsiteX24" fmla="*/ 2052534 w 2522528"/>
                <a:gd name="connsiteY24" fmla="*/ 2065942 h 2212086"/>
                <a:gd name="connsiteX25" fmla="*/ 1909382 w 2522528"/>
                <a:gd name="connsiteY25" fmla="*/ 1897957 h 2212086"/>
                <a:gd name="connsiteX26" fmla="*/ 1801287 w 2522528"/>
                <a:gd name="connsiteY26" fmla="*/ 1799357 h 2212086"/>
                <a:gd name="connsiteX27" fmla="*/ 1542736 w 2522528"/>
                <a:gd name="connsiteY27" fmla="*/ 1810678 h 2212086"/>
                <a:gd name="connsiteX28" fmla="*/ 1407252 w 2522528"/>
                <a:gd name="connsiteY28" fmla="*/ 1952369 h 2212086"/>
                <a:gd name="connsiteX29" fmla="*/ 1275420 w 2522528"/>
                <a:gd name="connsiteY29" fmla="*/ 2101730 h 2212086"/>
                <a:gd name="connsiteX30" fmla="*/ 1053387 w 2522528"/>
                <a:gd name="connsiteY30" fmla="*/ 2210190 h 2212086"/>
                <a:gd name="connsiteX31" fmla="*/ 772195 w 2522528"/>
                <a:gd name="connsiteY31" fmla="*/ 2080915 h 2212086"/>
                <a:gd name="connsiteX32" fmla="*/ 683089 w 2522528"/>
                <a:gd name="connsiteY32" fmla="*/ 1838432 h 2212086"/>
                <a:gd name="connsiteX33" fmla="*/ 735311 w 2522528"/>
                <a:gd name="connsiteY33" fmla="*/ 1479819 h 2212086"/>
                <a:gd name="connsiteX34" fmla="*/ 929954 w 2522528"/>
                <a:gd name="connsiteY34" fmla="*/ 1102948 h 2212086"/>
                <a:gd name="connsiteX35" fmla="*/ 1115103 w 2522528"/>
                <a:gd name="connsiteY35" fmla="*/ 810800 h 2212086"/>
                <a:gd name="connsiteX36" fmla="*/ 1247301 w 2522528"/>
                <a:gd name="connsiteY36" fmla="*/ 492723 h 2212086"/>
                <a:gd name="connsiteX37" fmla="*/ 1256385 w 2522528"/>
                <a:gd name="connsiteY37" fmla="*/ 368925 h 2212086"/>
                <a:gd name="connsiteX38" fmla="*/ 298 w 2522528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1256087 w 2522230"/>
                <a:gd name="connsiteY37" fmla="*/ 368924 h 2212085"/>
                <a:gd name="connsiteX38" fmla="*/ 0 w 2522230"/>
                <a:gd name="connsiteY38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75016 w 2597246"/>
                <a:gd name="connsiteY0" fmla="*/ 154998 h 2307053"/>
                <a:gd name="connsiteX1" fmla="*/ 8260 w 2597246"/>
                <a:gd name="connsiteY1" fmla="*/ 0 h 2307053"/>
                <a:gd name="connsiteX2" fmla="*/ 1417217 w 2597246"/>
                <a:gd name="connsiteY2" fmla="*/ 450299 h 2307053"/>
                <a:gd name="connsiteX3" fmla="*/ 1376066 w 2597246"/>
                <a:gd name="connsiteY3" fmla="*/ 702358 h 2307053"/>
                <a:gd name="connsiteX4" fmla="*/ 1215019 w 2597246"/>
                <a:gd name="connsiteY4" fmla="*/ 1031026 h 2307053"/>
                <a:gd name="connsiteX5" fmla="*/ 1034983 w 2597246"/>
                <a:gd name="connsiteY5" fmla="*/ 1303819 h 2307053"/>
                <a:gd name="connsiteX6" fmla="*/ 851294 w 2597246"/>
                <a:gd name="connsiteY6" fmla="*/ 1708079 h 2307053"/>
                <a:gd name="connsiteX7" fmla="*/ 865537 w 2597246"/>
                <a:gd name="connsiteY7" fmla="*/ 2017757 h 2307053"/>
                <a:gd name="connsiteX8" fmla="*/ 996273 w 2597246"/>
                <a:gd name="connsiteY8" fmla="*/ 2185376 h 2307053"/>
                <a:gd name="connsiteX9" fmla="*/ 1202969 w 2597246"/>
                <a:gd name="connsiteY9" fmla="*/ 2190489 h 2307053"/>
                <a:gd name="connsiteX10" fmla="*/ 1337356 w 2597246"/>
                <a:gd name="connsiteY10" fmla="*/ 2072169 h 2307053"/>
                <a:gd name="connsiteX11" fmla="*/ 1476492 w 2597246"/>
                <a:gd name="connsiteY11" fmla="*/ 1908201 h 2307053"/>
                <a:gd name="connsiteX12" fmla="*/ 1632061 w 2597246"/>
                <a:gd name="connsiteY12" fmla="*/ 1788420 h 2307053"/>
                <a:gd name="connsiteX13" fmla="*/ 1900473 w 2597246"/>
                <a:gd name="connsiteY13" fmla="*/ 1805949 h 2307053"/>
                <a:gd name="connsiteX14" fmla="*/ 2030113 w 2597246"/>
                <a:gd name="connsiteY14" fmla="*/ 1914044 h 2307053"/>
                <a:gd name="connsiteX15" fmla="*/ 2153912 w 2597246"/>
                <a:gd name="connsiteY15" fmla="*/ 2064500 h 2307053"/>
                <a:gd name="connsiteX16" fmla="*/ 2301446 w 2597246"/>
                <a:gd name="connsiteY16" fmla="*/ 2192680 h 2307053"/>
                <a:gd name="connsiteX17" fmla="*/ 2360971 w 2597246"/>
                <a:gd name="connsiteY17" fmla="*/ 2212400 h 2307053"/>
                <a:gd name="connsiteX18" fmla="*/ 2472718 w 2597246"/>
                <a:gd name="connsiteY18" fmla="*/ 2164561 h 2307053"/>
                <a:gd name="connsiteX19" fmla="*/ 2511428 w 2597246"/>
                <a:gd name="connsiteY19" fmla="*/ 2068517 h 2307053"/>
                <a:gd name="connsiteX20" fmla="*/ 2528592 w 2597246"/>
                <a:gd name="connsiteY20" fmla="*/ 2058657 h 2307053"/>
                <a:gd name="connsiteX21" fmla="*/ 2597246 w 2597246"/>
                <a:gd name="connsiteY21" fmla="*/ 2057196 h 2307053"/>
                <a:gd name="connsiteX22" fmla="*/ 2503394 w 2597246"/>
                <a:gd name="connsiteY22" fmla="*/ 2254032 h 2307053"/>
                <a:gd name="connsiteX23" fmla="*/ 2288299 w 2597246"/>
                <a:gd name="connsiteY23" fmla="*/ 2279959 h 2307053"/>
                <a:gd name="connsiteX24" fmla="*/ 2127252 w 2597246"/>
                <a:gd name="connsiteY24" fmla="*/ 2160909 h 2307053"/>
                <a:gd name="connsiteX25" fmla="*/ 1984100 w 2597246"/>
                <a:gd name="connsiteY25" fmla="*/ 1992924 h 2307053"/>
                <a:gd name="connsiteX26" fmla="*/ 1876005 w 2597246"/>
                <a:gd name="connsiteY26" fmla="*/ 1894324 h 2307053"/>
                <a:gd name="connsiteX27" fmla="*/ 1617454 w 2597246"/>
                <a:gd name="connsiteY27" fmla="*/ 1905645 h 2307053"/>
                <a:gd name="connsiteX28" fmla="*/ 1481970 w 2597246"/>
                <a:gd name="connsiteY28" fmla="*/ 2047336 h 2307053"/>
                <a:gd name="connsiteX29" fmla="*/ 1350138 w 2597246"/>
                <a:gd name="connsiteY29" fmla="*/ 2196697 h 2307053"/>
                <a:gd name="connsiteX30" fmla="*/ 1128105 w 2597246"/>
                <a:gd name="connsiteY30" fmla="*/ 2305157 h 2307053"/>
                <a:gd name="connsiteX31" fmla="*/ 846913 w 2597246"/>
                <a:gd name="connsiteY31" fmla="*/ 2175882 h 2307053"/>
                <a:gd name="connsiteX32" fmla="*/ 757807 w 2597246"/>
                <a:gd name="connsiteY32" fmla="*/ 1933399 h 2307053"/>
                <a:gd name="connsiteX33" fmla="*/ 810029 w 2597246"/>
                <a:gd name="connsiteY33" fmla="*/ 1574786 h 2307053"/>
                <a:gd name="connsiteX34" fmla="*/ 1004672 w 2597246"/>
                <a:gd name="connsiteY34" fmla="*/ 1197915 h 2307053"/>
                <a:gd name="connsiteX35" fmla="*/ 1189821 w 2597246"/>
                <a:gd name="connsiteY35" fmla="*/ 905767 h 2307053"/>
                <a:gd name="connsiteX36" fmla="*/ 1322019 w 2597246"/>
                <a:gd name="connsiteY36" fmla="*/ 587690 h 2307053"/>
                <a:gd name="connsiteX37" fmla="*/ 75016 w 2597246"/>
                <a:gd name="connsiteY37" fmla="*/ 154998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5534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88722 w 2649757"/>
                <a:gd name="connsiteY2" fmla="*/ 4204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8557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6929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4303 w 2649757"/>
                <a:gd name="connsiteY2" fmla="*/ 4611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7243 w 2649757"/>
                <a:gd name="connsiteY36" fmla="*/ 582263 h 2307053"/>
                <a:gd name="connsiteX37" fmla="*/ 0 w 2649757"/>
                <a:gd name="connsiteY37" fmla="*/ 46464 h 2307053"/>
                <a:gd name="connsiteX0" fmla="*/ 0 w 2838601"/>
                <a:gd name="connsiteY0" fmla="*/ 255541 h 2307053"/>
                <a:gd name="connsiteX1" fmla="*/ 257755 w 2838601"/>
                <a:gd name="connsiteY1" fmla="*/ 0 h 2307053"/>
                <a:gd name="connsiteX2" fmla="*/ 1661287 w 2838601"/>
                <a:gd name="connsiteY2" fmla="*/ 463865 h 2307053"/>
                <a:gd name="connsiteX3" fmla="*/ 1617421 w 2838601"/>
                <a:gd name="connsiteY3" fmla="*/ 702358 h 2307053"/>
                <a:gd name="connsiteX4" fmla="*/ 1456374 w 2838601"/>
                <a:gd name="connsiteY4" fmla="*/ 1031026 h 2307053"/>
                <a:gd name="connsiteX5" fmla="*/ 1276338 w 2838601"/>
                <a:gd name="connsiteY5" fmla="*/ 1303819 h 2307053"/>
                <a:gd name="connsiteX6" fmla="*/ 1092649 w 2838601"/>
                <a:gd name="connsiteY6" fmla="*/ 1708079 h 2307053"/>
                <a:gd name="connsiteX7" fmla="*/ 1106892 w 2838601"/>
                <a:gd name="connsiteY7" fmla="*/ 2017757 h 2307053"/>
                <a:gd name="connsiteX8" fmla="*/ 1237628 w 2838601"/>
                <a:gd name="connsiteY8" fmla="*/ 2185376 h 2307053"/>
                <a:gd name="connsiteX9" fmla="*/ 1444324 w 2838601"/>
                <a:gd name="connsiteY9" fmla="*/ 2190489 h 2307053"/>
                <a:gd name="connsiteX10" fmla="*/ 1578711 w 2838601"/>
                <a:gd name="connsiteY10" fmla="*/ 2072169 h 2307053"/>
                <a:gd name="connsiteX11" fmla="*/ 1717847 w 2838601"/>
                <a:gd name="connsiteY11" fmla="*/ 1908201 h 2307053"/>
                <a:gd name="connsiteX12" fmla="*/ 1873416 w 2838601"/>
                <a:gd name="connsiteY12" fmla="*/ 1788420 h 2307053"/>
                <a:gd name="connsiteX13" fmla="*/ 2141828 w 2838601"/>
                <a:gd name="connsiteY13" fmla="*/ 1805949 h 2307053"/>
                <a:gd name="connsiteX14" fmla="*/ 2271468 w 2838601"/>
                <a:gd name="connsiteY14" fmla="*/ 1914044 h 2307053"/>
                <a:gd name="connsiteX15" fmla="*/ 2395267 w 2838601"/>
                <a:gd name="connsiteY15" fmla="*/ 2064500 h 2307053"/>
                <a:gd name="connsiteX16" fmla="*/ 2542801 w 2838601"/>
                <a:gd name="connsiteY16" fmla="*/ 2192680 h 2307053"/>
                <a:gd name="connsiteX17" fmla="*/ 2602326 w 2838601"/>
                <a:gd name="connsiteY17" fmla="*/ 2212400 h 2307053"/>
                <a:gd name="connsiteX18" fmla="*/ 2714073 w 2838601"/>
                <a:gd name="connsiteY18" fmla="*/ 2164561 h 2307053"/>
                <a:gd name="connsiteX19" fmla="*/ 2752783 w 2838601"/>
                <a:gd name="connsiteY19" fmla="*/ 2068517 h 2307053"/>
                <a:gd name="connsiteX20" fmla="*/ 2769947 w 2838601"/>
                <a:gd name="connsiteY20" fmla="*/ 2058657 h 2307053"/>
                <a:gd name="connsiteX21" fmla="*/ 2838601 w 2838601"/>
                <a:gd name="connsiteY21" fmla="*/ 2057196 h 2307053"/>
                <a:gd name="connsiteX22" fmla="*/ 2744749 w 2838601"/>
                <a:gd name="connsiteY22" fmla="*/ 2254032 h 2307053"/>
                <a:gd name="connsiteX23" fmla="*/ 2529654 w 2838601"/>
                <a:gd name="connsiteY23" fmla="*/ 2279959 h 2307053"/>
                <a:gd name="connsiteX24" fmla="*/ 2368607 w 2838601"/>
                <a:gd name="connsiteY24" fmla="*/ 2160909 h 2307053"/>
                <a:gd name="connsiteX25" fmla="*/ 2225455 w 2838601"/>
                <a:gd name="connsiteY25" fmla="*/ 1992924 h 2307053"/>
                <a:gd name="connsiteX26" fmla="*/ 2117360 w 2838601"/>
                <a:gd name="connsiteY26" fmla="*/ 1894324 h 2307053"/>
                <a:gd name="connsiteX27" fmla="*/ 1858809 w 2838601"/>
                <a:gd name="connsiteY27" fmla="*/ 1905645 h 2307053"/>
                <a:gd name="connsiteX28" fmla="*/ 1723325 w 2838601"/>
                <a:gd name="connsiteY28" fmla="*/ 2047336 h 2307053"/>
                <a:gd name="connsiteX29" fmla="*/ 1591493 w 2838601"/>
                <a:gd name="connsiteY29" fmla="*/ 2196697 h 2307053"/>
                <a:gd name="connsiteX30" fmla="*/ 1369460 w 2838601"/>
                <a:gd name="connsiteY30" fmla="*/ 2305157 h 2307053"/>
                <a:gd name="connsiteX31" fmla="*/ 1088268 w 2838601"/>
                <a:gd name="connsiteY31" fmla="*/ 2175882 h 2307053"/>
                <a:gd name="connsiteX32" fmla="*/ 999162 w 2838601"/>
                <a:gd name="connsiteY32" fmla="*/ 1933399 h 2307053"/>
                <a:gd name="connsiteX33" fmla="*/ 1051384 w 2838601"/>
                <a:gd name="connsiteY33" fmla="*/ 1574786 h 2307053"/>
                <a:gd name="connsiteX34" fmla="*/ 1246027 w 2838601"/>
                <a:gd name="connsiteY34" fmla="*/ 1197915 h 2307053"/>
                <a:gd name="connsiteX35" fmla="*/ 1431176 w 2838601"/>
                <a:gd name="connsiteY35" fmla="*/ 905767 h 2307053"/>
                <a:gd name="connsiteX36" fmla="*/ 1566087 w 2838601"/>
                <a:gd name="connsiteY36" fmla="*/ 582263 h 2307053"/>
                <a:gd name="connsiteX37" fmla="*/ 0 w 2838601"/>
                <a:gd name="connsiteY37" fmla="*/ 255541 h 2307053"/>
                <a:gd name="connsiteX0" fmla="*/ 0 w 2838601"/>
                <a:gd name="connsiteY0" fmla="*/ 86930 h 2138442"/>
                <a:gd name="connsiteX1" fmla="*/ 82400 w 2838601"/>
                <a:gd name="connsiteY1" fmla="*/ 0 h 2138442"/>
                <a:gd name="connsiteX2" fmla="*/ 1661287 w 2838601"/>
                <a:gd name="connsiteY2" fmla="*/ 295254 h 2138442"/>
                <a:gd name="connsiteX3" fmla="*/ 1617421 w 2838601"/>
                <a:gd name="connsiteY3" fmla="*/ 533747 h 2138442"/>
                <a:gd name="connsiteX4" fmla="*/ 1456374 w 2838601"/>
                <a:gd name="connsiteY4" fmla="*/ 862415 h 2138442"/>
                <a:gd name="connsiteX5" fmla="*/ 1276338 w 2838601"/>
                <a:gd name="connsiteY5" fmla="*/ 1135208 h 2138442"/>
                <a:gd name="connsiteX6" fmla="*/ 1092649 w 2838601"/>
                <a:gd name="connsiteY6" fmla="*/ 1539468 h 2138442"/>
                <a:gd name="connsiteX7" fmla="*/ 1106892 w 2838601"/>
                <a:gd name="connsiteY7" fmla="*/ 1849146 h 2138442"/>
                <a:gd name="connsiteX8" fmla="*/ 1237628 w 2838601"/>
                <a:gd name="connsiteY8" fmla="*/ 2016765 h 2138442"/>
                <a:gd name="connsiteX9" fmla="*/ 1444324 w 2838601"/>
                <a:gd name="connsiteY9" fmla="*/ 2021878 h 2138442"/>
                <a:gd name="connsiteX10" fmla="*/ 1578711 w 2838601"/>
                <a:gd name="connsiteY10" fmla="*/ 1903558 h 2138442"/>
                <a:gd name="connsiteX11" fmla="*/ 1717847 w 2838601"/>
                <a:gd name="connsiteY11" fmla="*/ 1739590 h 2138442"/>
                <a:gd name="connsiteX12" fmla="*/ 1873416 w 2838601"/>
                <a:gd name="connsiteY12" fmla="*/ 1619809 h 2138442"/>
                <a:gd name="connsiteX13" fmla="*/ 2141828 w 2838601"/>
                <a:gd name="connsiteY13" fmla="*/ 1637338 h 2138442"/>
                <a:gd name="connsiteX14" fmla="*/ 2271468 w 2838601"/>
                <a:gd name="connsiteY14" fmla="*/ 1745433 h 2138442"/>
                <a:gd name="connsiteX15" fmla="*/ 2395267 w 2838601"/>
                <a:gd name="connsiteY15" fmla="*/ 1895889 h 2138442"/>
                <a:gd name="connsiteX16" fmla="*/ 2542801 w 2838601"/>
                <a:gd name="connsiteY16" fmla="*/ 2024069 h 2138442"/>
                <a:gd name="connsiteX17" fmla="*/ 2602326 w 2838601"/>
                <a:gd name="connsiteY17" fmla="*/ 2043789 h 2138442"/>
                <a:gd name="connsiteX18" fmla="*/ 2714073 w 2838601"/>
                <a:gd name="connsiteY18" fmla="*/ 1995950 h 2138442"/>
                <a:gd name="connsiteX19" fmla="*/ 2752783 w 2838601"/>
                <a:gd name="connsiteY19" fmla="*/ 1899906 h 2138442"/>
                <a:gd name="connsiteX20" fmla="*/ 2769947 w 2838601"/>
                <a:gd name="connsiteY20" fmla="*/ 1890046 h 2138442"/>
                <a:gd name="connsiteX21" fmla="*/ 2838601 w 2838601"/>
                <a:gd name="connsiteY21" fmla="*/ 1888585 h 2138442"/>
                <a:gd name="connsiteX22" fmla="*/ 2744749 w 2838601"/>
                <a:gd name="connsiteY22" fmla="*/ 2085421 h 2138442"/>
                <a:gd name="connsiteX23" fmla="*/ 2529654 w 2838601"/>
                <a:gd name="connsiteY23" fmla="*/ 2111348 h 2138442"/>
                <a:gd name="connsiteX24" fmla="*/ 2368607 w 2838601"/>
                <a:gd name="connsiteY24" fmla="*/ 1992298 h 2138442"/>
                <a:gd name="connsiteX25" fmla="*/ 2225455 w 2838601"/>
                <a:gd name="connsiteY25" fmla="*/ 1824313 h 2138442"/>
                <a:gd name="connsiteX26" fmla="*/ 2117360 w 2838601"/>
                <a:gd name="connsiteY26" fmla="*/ 1725713 h 2138442"/>
                <a:gd name="connsiteX27" fmla="*/ 1858809 w 2838601"/>
                <a:gd name="connsiteY27" fmla="*/ 1737034 h 2138442"/>
                <a:gd name="connsiteX28" fmla="*/ 1723325 w 2838601"/>
                <a:gd name="connsiteY28" fmla="*/ 1878725 h 2138442"/>
                <a:gd name="connsiteX29" fmla="*/ 1591493 w 2838601"/>
                <a:gd name="connsiteY29" fmla="*/ 2028086 h 2138442"/>
                <a:gd name="connsiteX30" fmla="*/ 1369460 w 2838601"/>
                <a:gd name="connsiteY30" fmla="*/ 2136546 h 2138442"/>
                <a:gd name="connsiteX31" fmla="*/ 1088268 w 2838601"/>
                <a:gd name="connsiteY31" fmla="*/ 2007271 h 2138442"/>
                <a:gd name="connsiteX32" fmla="*/ 999162 w 2838601"/>
                <a:gd name="connsiteY32" fmla="*/ 1764788 h 2138442"/>
                <a:gd name="connsiteX33" fmla="*/ 1051384 w 2838601"/>
                <a:gd name="connsiteY33" fmla="*/ 1406175 h 2138442"/>
                <a:gd name="connsiteX34" fmla="*/ 1246027 w 2838601"/>
                <a:gd name="connsiteY34" fmla="*/ 1029304 h 2138442"/>
                <a:gd name="connsiteX35" fmla="*/ 1431176 w 2838601"/>
                <a:gd name="connsiteY35" fmla="*/ 737156 h 2138442"/>
                <a:gd name="connsiteX36" fmla="*/ 1566087 w 2838601"/>
                <a:gd name="connsiteY36" fmla="*/ 413652 h 2138442"/>
                <a:gd name="connsiteX37" fmla="*/ 0 w 2838601"/>
                <a:gd name="connsiteY37" fmla="*/ 86930 h 2138442"/>
                <a:gd name="connsiteX0" fmla="*/ 0 w 2838601"/>
                <a:gd name="connsiteY0" fmla="*/ 73441 h 2124953"/>
                <a:gd name="connsiteX1" fmla="*/ 62166 w 2838601"/>
                <a:gd name="connsiteY1" fmla="*/ 0 h 2124953"/>
                <a:gd name="connsiteX2" fmla="*/ 1661287 w 2838601"/>
                <a:gd name="connsiteY2" fmla="*/ 281765 h 2124953"/>
                <a:gd name="connsiteX3" fmla="*/ 1617421 w 2838601"/>
                <a:gd name="connsiteY3" fmla="*/ 520258 h 2124953"/>
                <a:gd name="connsiteX4" fmla="*/ 1456374 w 2838601"/>
                <a:gd name="connsiteY4" fmla="*/ 848926 h 2124953"/>
                <a:gd name="connsiteX5" fmla="*/ 1276338 w 2838601"/>
                <a:gd name="connsiteY5" fmla="*/ 1121719 h 2124953"/>
                <a:gd name="connsiteX6" fmla="*/ 1092649 w 2838601"/>
                <a:gd name="connsiteY6" fmla="*/ 1525979 h 2124953"/>
                <a:gd name="connsiteX7" fmla="*/ 1106892 w 2838601"/>
                <a:gd name="connsiteY7" fmla="*/ 1835657 h 2124953"/>
                <a:gd name="connsiteX8" fmla="*/ 1237628 w 2838601"/>
                <a:gd name="connsiteY8" fmla="*/ 2003276 h 2124953"/>
                <a:gd name="connsiteX9" fmla="*/ 1444324 w 2838601"/>
                <a:gd name="connsiteY9" fmla="*/ 2008389 h 2124953"/>
                <a:gd name="connsiteX10" fmla="*/ 1578711 w 2838601"/>
                <a:gd name="connsiteY10" fmla="*/ 1890069 h 2124953"/>
                <a:gd name="connsiteX11" fmla="*/ 1717847 w 2838601"/>
                <a:gd name="connsiteY11" fmla="*/ 1726101 h 2124953"/>
                <a:gd name="connsiteX12" fmla="*/ 1873416 w 2838601"/>
                <a:gd name="connsiteY12" fmla="*/ 1606320 h 2124953"/>
                <a:gd name="connsiteX13" fmla="*/ 2141828 w 2838601"/>
                <a:gd name="connsiteY13" fmla="*/ 1623849 h 2124953"/>
                <a:gd name="connsiteX14" fmla="*/ 2271468 w 2838601"/>
                <a:gd name="connsiteY14" fmla="*/ 1731944 h 2124953"/>
                <a:gd name="connsiteX15" fmla="*/ 2395267 w 2838601"/>
                <a:gd name="connsiteY15" fmla="*/ 1882400 h 2124953"/>
                <a:gd name="connsiteX16" fmla="*/ 2542801 w 2838601"/>
                <a:gd name="connsiteY16" fmla="*/ 2010580 h 2124953"/>
                <a:gd name="connsiteX17" fmla="*/ 2602326 w 2838601"/>
                <a:gd name="connsiteY17" fmla="*/ 2030300 h 2124953"/>
                <a:gd name="connsiteX18" fmla="*/ 2714073 w 2838601"/>
                <a:gd name="connsiteY18" fmla="*/ 1982461 h 2124953"/>
                <a:gd name="connsiteX19" fmla="*/ 2752783 w 2838601"/>
                <a:gd name="connsiteY19" fmla="*/ 1886417 h 2124953"/>
                <a:gd name="connsiteX20" fmla="*/ 2769947 w 2838601"/>
                <a:gd name="connsiteY20" fmla="*/ 1876557 h 2124953"/>
                <a:gd name="connsiteX21" fmla="*/ 2838601 w 2838601"/>
                <a:gd name="connsiteY21" fmla="*/ 1875096 h 2124953"/>
                <a:gd name="connsiteX22" fmla="*/ 2744749 w 2838601"/>
                <a:gd name="connsiteY22" fmla="*/ 2071932 h 2124953"/>
                <a:gd name="connsiteX23" fmla="*/ 2529654 w 2838601"/>
                <a:gd name="connsiteY23" fmla="*/ 2097859 h 2124953"/>
                <a:gd name="connsiteX24" fmla="*/ 2368607 w 2838601"/>
                <a:gd name="connsiteY24" fmla="*/ 1978809 h 2124953"/>
                <a:gd name="connsiteX25" fmla="*/ 2225455 w 2838601"/>
                <a:gd name="connsiteY25" fmla="*/ 1810824 h 2124953"/>
                <a:gd name="connsiteX26" fmla="*/ 2117360 w 2838601"/>
                <a:gd name="connsiteY26" fmla="*/ 1712224 h 2124953"/>
                <a:gd name="connsiteX27" fmla="*/ 1858809 w 2838601"/>
                <a:gd name="connsiteY27" fmla="*/ 1723545 h 2124953"/>
                <a:gd name="connsiteX28" fmla="*/ 1723325 w 2838601"/>
                <a:gd name="connsiteY28" fmla="*/ 1865236 h 2124953"/>
                <a:gd name="connsiteX29" fmla="*/ 1591493 w 2838601"/>
                <a:gd name="connsiteY29" fmla="*/ 2014597 h 2124953"/>
                <a:gd name="connsiteX30" fmla="*/ 1369460 w 2838601"/>
                <a:gd name="connsiteY30" fmla="*/ 2123057 h 2124953"/>
                <a:gd name="connsiteX31" fmla="*/ 1088268 w 2838601"/>
                <a:gd name="connsiteY31" fmla="*/ 1993782 h 2124953"/>
                <a:gd name="connsiteX32" fmla="*/ 999162 w 2838601"/>
                <a:gd name="connsiteY32" fmla="*/ 1751299 h 2124953"/>
                <a:gd name="connsiteX33" fmla="*/ 1051384 w 2838601"/>
                <a:gd name="connsiteY33" fmla="*/ 1392686 h 2124953"/>
                <a:gd name="connsiteX34" fmla="*/ 1246027 w 2838601"/>
                <a:gd name="connsiteY34" fmla="*/ 1015815 h 2124953"/>
                <a:gd name="connsiteX35" fmla="*/ 1431176 w 2838601"/>
                <a:gd name="connsiteY35" fmla="*/ 723667 h 2124953"/>
                <a:gd name="connsiteX36" fmla="*/ 1566087 w 2838601"/>
                <a:gd name="connsiteY36" fmla="*/ 400163 h 2124953"/>
                <a:gd name="connsiteX37" fmla="*/ 0 w 2838601"/>
                <a:gd name="connsiteY37" fmla="*/ 73441 h 2124953"/>
                <a:gd name="connsiteX0" fmla="*/ 0 w 2825112"/>
                <a:gd name="connsiteY0" fmla="*/ 53208 h 2124953"/>
                <a:gd name="connsiteX1" fmla="*/ 48677 w 2825112"/>
                <a:gd name="connsiteY1" fmla="*/ 0 h 2124953"/>
                <a:gd name="connsiteX2" fmla="*/ 1647798 w 2825112"/>
                <a:gd name="connsiteY2" fmla="*/ 281765 h 2124953"/>
                <a:gd name="connsiteX3" fmla="*/ 1603932 w 2825112"/>
                <a:gd name="connsiteY3" fmla="*/ 520258 h 2124953"/>
                <a:gd name="connsiteX4" fmla="*/ 1442885 w 2825112"/>
                <a:gd name="connsiteY4" fmla="*/ 848926 h 2124953"/>
                <a:gd name="connsiteX5" fmla="*/ 1262849 w 2825112"/>
                <a:gd name="connsiteY5" fmla="*/ 1121719 h 2124953"/>
                <a:gd name="connsiteX6" fmla="*/ 1079160 w 2825112"/>
                <a:gd name="connsiteY6" fmla="*/ 1525979 h 2124953"/>
                <a:gd name="connsiteX7" fmla="*/ 1093403 w 2825112"/>
                <a:gd name="connsiteY7" fmla="*/ 1835657 h 2124953"/>
                <a:gd name="connsiteX8" fmla="*/ 1224139 w 2825112"/>
                <a:gd name="connsiteY8" fmla="*/ 2003276 h 2124953"/>
                <a:gd name="connsiteX9" fmla="*/ 1430835 w 2825112"/>
                <a:gd name="connsiteY9" fmla="*/ 2008389 h 2124953"/>
                <a:gd name="connsiteX10" fmla="*/ 1565222 w 2825112"/>
                <a:gd name="connsiteY10" fmla="*/ 1890069 h 2124953"/>
                <a:gd name="connsiteX11" fmla="*/ 1704358 w 2825112"/>
                <a:gd name="connsiteY11" fmla="*/ 1726101 h 2124953"/>
                <a:gd name="connsiteX12" fmla="*/ 1859927 w 2825112"/>
                <a:gd name="connsiteY12" fmla="*/ 1606320 h 2124953"/>
                <a:gd name="connsiteX13" fmla="*/ 2128339 w 2825112"/>
                <a:gd name="connsiteY13" fmla="*/ 1623849 h 2124953"/>
                <a:gd name="connsiteX14" fmla="*/ 2257979 w 2825112"/>
                <a:gd name="connsiteY14" fmla="*/ 1731944 h 2124953"/>
                <a:gd name="connsiteX15" fmla="*/ 2381778 w 2825112"/>
                <a:gd name="connsiteY15" fmla="*/ 1882400 h 2124953"/>
                <a:gd name="connsiteX16" fmla="*/ 2529312 w 2825112"/>
                <a:gd name="connsiteY16" fmla="*/ 2010580 h 2124953"/>
                <a:gd name="connsiteX17" fmla="*/ 2588837 w 2825112"/>
                <a:gd name="connsiteY17" fmla="*/ 2030300 h 2124953"/>
                <a:gd name="connsiteX18" fmla="*/ 2700584 w 2825112"/>
                <a:gd name="connsiteY18" fmla="*/ 1982461 h 2124953"/>
                <a:gd name="connsiteX19" fmla="*/ 2739294 w 2825112"/>
                <a:gd name="connsiteY19" fmla="*/ 1886417 h 2124953"/>
                <a:gd name="connsiteX20" fmla="*/ 2756458 w 2825112"/>
                <a:gd name="connsiteY20" fmla="*/ 1876557 h 2124953"/>
                <a:gd name="connsiteX21" fmla="*/ 2825112 w 2825112"/>
                <a:gd name="connsiteY21" fmla="*/ 1875096 h 2124953"/>
                <a:gd name="connsiteX22" fmla="*/ 2731260 w 2825112"/>
                <a:gd name="connsiteY22" fmla="*/ 2071932 h 2124953"/>
                <a:gd name="connsiteX23" fmla="*/ 2516165 w 2825112"/>
                <a:gd name="connsiteY23" fmla="*/ 2097859 h 2124953"/>
                <a:gd name="connsiteX24" fmla="*/ 2355118 w 2825112"/>
                <a:gd name="connsiteY24" fmla="*/ 1978809 h 2124953"/>
                <a:gd name="connsiteX25" fmla="*/ 2211966 w 2825112"/>
                <a:gd name="connsiteY25" fmla="*/ 1810824 h 2124953"/>
                <a:gd name="connsiteX26" fmla="*/ 2103871 w 2825112"/>
                <a:gd name="connsiteY26" fmla="*/ 1712224 h 2124953"/>
                <a:gd name="connsiteX27" fmla="*/ 1845320 w 2825112"/>
                <a:gd name="connsiteY27" fmla="*/ 1723545 h 2124953"/>
                <a:gd name="connsiteX28" fmla="*/ 1709836 w 2825112"/>
                <a:gd name="connsiteY28" fmla="*/ 1865236 h 2124953"/>
                <a:gd name="connsiteX29" fmla="*/ 1578004 w 2825112"/>
                <a:gd name="connsiteY29" fmla="*/ 2014597 h 2124953"/>
                <a:gd name="connsiteX30" fmla="*/ 1355971 w 2825112"/>
                <a:gd name="connsiteY30" fmla="*/ 2123057 h 2124953"/>
                <a:gd name="connsiteX31" fmla="*/ 1074779 w 2825112"/>
                <a:gd name="connsiteY31" fmla="*/ 1993782 h 2124953"/>
                <a:gd name="connsiteX32" fmla="*/ 985673 w 2825112"/>
                <a:gd name="connsiteY32" fmla="*/ 1751299 h 2124953"/>
                <a:gd name="connsiteX33" fmla="*/ 1037895 w 2825112"/>
                <a:gd name="connsiteY33" fmla="*/ 1392686 h 2124953"/>
                <a:gd name="connsiteX34" fmla="*/ 1232538 w 2825112"/>
                <a:gd name="connsiteY34" fmla="*/ 1015815 h 2124953"/>
                <a:gd name="connsiteX35" fmla="*/ 1417687 w 2825112"/>
                <a:gd name="connsiteY35" fmla="*/ 723667 h 2124953"/>
                <a:gd name="connsiteX36" fmla="*/ 1552598 w 2825112"/>
                <a:gd name="connsiteY36" fmla="*/ 400163 h 2124953"/>
                <a:gd name="connsiteX37" fmla="*/ 0 w 2825112"/>
                <a:gd name="connsiteY37" fmla="*/ 53208 h 2124953"/>
                <a:gd name="connsiteX0" fmla="*/ 0 w 2845345"/>
                <a:gd name="connsiteY0" fmla="*/ 59952 h 2124953"/>
                <a:gd name="connsiteX1" fmla="*/ 68910 w 2845345"/>
                <a:gd name="connsiteY1" fmla="*/ 0 h 2124953"/>
                <a:gd name="connsiteX2" fmla="*/ 1668031 w 2845345"/>
                <a:gd name="connsiteY2" fmla="*/ 281765 h 2124953"/>
                <a:gd name="connsiteX3" fmla="*/ 1624165 w 2845345"/>
                <a:gd name="connsiteY3" fmla="*/ 520258 h 2124953"/>
                <a:gd name="connsiteX4" fmla="*/ 1463118 w 2845345"/>
                <a:gd name="connsiteY4" fmla="*/ 848926 h 2124953"/>
                <a:gd name="connsiteX5" fmla="*/ 1283082 w 2845345"/>
                <a:gd name="connsiteY5" fmla="*/ 1121719 h 2124953"/>
                <a:gd name="connsiteX6" fmla="*/ 1099393 w 2845345"/>
                <a:gd name="connsiteY6" fmla="*/ 1525979 h 2124953"/>
                <a:gd name="connsiteX7" fmla="*/ 1113636 w 2845345"/>
                <a:gd name="connsiteY7" fmla="*/ 1835657 h 2124953"/>
                <a:gd name="connsiteX8" fmla="*/ 1244372 w 2845345"/>
                <a:gd name="connsiteY8" fmla="*/ 2003276 h 2124953"/>
                <a:gd name="connsiteX9" fmla="*/ 1451068 w 2845345"/>
                <a:gd name="connsiteY9" fmla="*/ 2008389 h 2124953"/>
                <a:gd name="connsiteX10" fmla="*/ 1585455 w 2845345"/>
                <a:gd name="connsiteY10" fmla="*/ 1890069 h 2124953"/>
                <a:gd name="connsiteX11" fmla="*/ 1724591 w 2845345"/>
                <a:gd name="connsiteY11" fmla="*/ 1726101 h 2124953"/>
                <a:gd name="connsiteX12" fmla="*/ 1880160 w 2845345"/>
                <a:gd name="connsiteY12" fmla="*/ 1606320 h 2124953"/>
                <a:gd name="connsiteX13" fmla="*/ 2148572 w 2845345"/>
                <a:gd name="connsiteY13" fmla="*/ 1623849 h 2124953"/>
                <a:gd name="connsiteX14" fmla="*/ 2278212 w 2845345"/>
                <a:gd name="connsiteY14" fmla="*/ 1731944 h 2124953"/>
                <a:gd name="connsiteX15" fmla="*/ 2402011 w 2845345"/>
                <a:gd name="connsiteY15" fmla="*/ 1882400 h 2124953"/>
                <a:gd name="connsiteX16" fmla="*/ 2549545 w 2845345"/>
                <a:gd name="connsiteY16" fmla="*/ 2010580 h 2124953"/>
                <a:gd name="connsiteX17" fmla="*/ 2609070 w 2845345"/>
                <a:gd name="connsiteY17" fmla="*/ 2030300 h 2124953"/>
                <a:gd name="connsiteX18" fmla="*/ 2720817 w 2845345"/>
                <a:gd name="connsiteY18" fmla="*/ 1982461 h 2124953"/>
                <a:gd name="connsiteX19" fmla="*/ 2759527 w 2845345"/>
                <a:gd name="connsiteY19" fmla="*/ 1886417 h 2124953"/>
                <a:gd name="connsiteX20" fmla="*/ 2776691 w 2845345"/>
                <a:gd name="connsiteY20" fmla="*/ 1876557 h 2124953"/>
                <a:gd name="connsiteX21" fmla="*/ 2845345 w 2845345"/>
                <a:gd name="connsiteY21" fmla="*/ 1875096 h 2124953"/>
                <a:gd name="connsiteX22" fmla="*/ 2751493 w 2845345"/>
                <a:gd name="connsiteY22" fmla="*/ 2071932 h 2124953"/>
                <a:gd name="connsiteX23" fmla="*/ 2536398 w 2845345"/>
                <a:gd name="connsiteY23" fmla="*/ 2097859 h 2124953"/>
                <a:gd name="connsiteX24" fmla="*/ 2375351 w 2845345"/>
                <a:gd name="connsiteY24" fmla="*/ 1978809 h 2124953"/>
                <a:gd name="connsiteX25" fmla="*/ 2232199 w 2845345"/>
                <a:gd name="connsiteY25" fmla="*/ 1810824 h 2124953"/>
                <a:gd name="connsiteX26" fmla="*/ 2124104 w 2845345"/>
                <a:gd name="connsiteY26" fmla="*/ 1712224 h 2124953"/>
                <a:gd name="connsiteX27" fmla="*/ 1865553 w 2845345"/>
                <a:gd name="connsiteY27" fmla="*/ 1723545 h 2124953"/>
                <a:gd name="connsiteX28" fmla="*/ 1730069 w 2845345"/>
                <a:gd name="connsiteY28" fmla="*/ 1865236 h 2124953"/>
                <a:gd name="connsiteX29" fmla="*/ 1598237 w 2845345"/>
                <a:gd name="connsiteY29" fmla="*/ 2014597 h 2124953"/>
                <a:gd name="connsiteX30" fmla="*/ 1376204 w 2845345"/>
                <a:gd name="connsiteY30" fmla="*/ 2123057 h 2124953"/>
                <a:gd name="connsiteX31" fmla="*/ 1095012 w 2845345"/>
                <a:gd name="connsiteY31" fmla="*/ 1993782 h 2124953"/>
                <a:gd name="connsiteX32" fmla="*/ 1005906 w 2845345"/>
                <a:gd name="connsiteY32" fmla="*/ 1751299 h 2124953"/>
                <a:gd name="connsiteX33" fmla="*/ 1058128 w 2845345"/>
                <a:gd name="connsiteY33" fmla="*/ 1392686 h 2124953"/>
                <a:gd name="connsiteX34" fmla="*/ 1252771 w 2845345"/>
                <a:gd name="connsiteY34" fmla="*/ 1015815 h 2124953"/>
                <a:gd name="connsiteX35" fmla="*/ 1437920 w 2845345"/>
                <a:gd name="connsiteY35" fmla="*/ 723667 h 2124953"/>
                <a:gd name="connsiteX36" fmla="*/ 1572831 w 2845345"/>
                <a:gd name="connsiteY36" fmla="*/ 400163 h 2124953"/>
                <a:gd name="connsiteX37" fmla="*/ 0 w 2845345"/>
                <a:gd name="connsiteY37" fmla="*/ 59952 h 2124953"/>
                <a:gd name="connsiteX0" fmla="*/ 0 w 2955074"/>
                <a:gd name="connsiteY0" fmla="*/ 5763 h 2202439"/>
                <a:gd name="connsiteX1" fmla="*/ 178639 w 2955074"/>
                <a:gd name="connsiteY1" fmla="*/ 77486 h 2202439"/>
                <a:gd name="connsiteX2" fmla="*/ 1777760 w 2955074"/>
                <a:gd name="connsiteY2" fmla="*/ 359251 h 2202439"/>
                <a:gd name="connsiteX3" fmla="*/ 1733894 w 2955074"/>
                <a:gd name="connsiteY3" fmla="*/ 597744 h 2202439"/>
                <a:gd name="connsiteX4" fmla="*/ 1572847 w 2955074"/>
                <a:gd name="connsiteY4" fmla="*/ 926412 h 2202439"/>
                <a:gd name="connsiteX5" fmla="*/ 1392811 w 2955074"/>
                <a:gd name="connsiteY5" fmla="*/ 1199205 h 2202439"/>
                <a:gd name="connsiteX6" fmla="*/ 1209122 w 2955074"/>
                <a:gd name="connsiteY6" fmla="*/ 1603465 h 2202439"/>
                <a:gd name="connsiteX7" fmla="*/ 1223365 w 2955074"/>
                <a:gd name="connsiteY7" fmla="*/ 1913143 h 2202439"/>
                <a:gd name="connsiteX8" fmla="*/ 1354101 w 2955074"/>
                <a:gd name="connsiteY8" fmla="*/ 2080762 h 2202439"/>
                <a:gd name="connsiteX9" fmla="*/ 1560797 w 2955074"/>
                <a:gd name="connsiteY9" fmla="*/ 2085875 h 2202439"/>
                <a:gd name="connsiteX10" fmla="*/ 1695184 w 2955074"/>
                <a:gd name="connsiteY10" fmla="*/ 1967555 h 2202439"/>
                <a:gd name="connsiteX11" fmla="*/ 1834320 w 2955074"/>
                <a:gd name="connsiteY11" fmla="*/ 1803587 h 2202439"/>
                <a:gd name="connsiteX12" fmla="*/ 1989889 w 2955074"/>
                <a:gd name="connsiteY12" fmla="*/ 1683806 h 2202439"/>
                <a:gd name="connsiteX13" fmla="*/ 2258301 w 2955074"/>
                <a:gd name="connsiteY13" fmla="*/ 1701335 h 2202439"/>
                <a:gd name="connsiteX14" fmla="*/ 2387941 w 2955074"/>
                <a:gd name="connsiteY14" fmla="*/ 1809430 h 2202439"/>
                <a:gd name="connsiteX15" fmla="*/ 2511740 w 2955074"/>
                <a:gd name="connsiteY15" fmla="*/ 1959886 h 2202439"/>
                <a:gd name="connsiteX16" fmla="*/ 2659274 w 2955074"/>
                <a:gd name="connsiteY16" fmla="*/ 2088066 h 2202439"/>
                <a:gd name="connsiteX17" fmla="*/ 2718799 w 2955074"/>
                <a:gd name="connsiteY17" fmla="*/ 2107786 h 2202439"/>
                <a:gd name="connsiteX18" fmla="*/ 2830546 w 2955074"/>
                <a:gd name="connsiteY18" fmla="*/ 2059947 h 2202439"/>
                <a:gd name="connsiteX19" fmla="*/ 2869256 w 2955074"/>
                <a:gd name="connsiteY19" fmla="*/ 1963903 h 2202439"/>
                <a:gd name="connsiteX20" fmla="*/ 2886420 w 2955074"/>
                <a:gd name="connsiteY20" fmla="*/ 1954043 h 2202439"/>
                <a:gd name="connsiteX21" fmla="*/ 2955074 w 2955074"/>
                <a:gd name="connsiteY21" fmla="*/ 1952582 h 2202439"/>
                <a:gd name="connsiteX22" fmla="*/ 2861222 w 2955074"/>
                <a:gd name="connsiteY22" fmla="*/ 2149418 h 2202439"/>
                <a:gd name="connsiteX23" fmla="*/ 2646127 w 2955074"/>
                <a:gd name="connsiteY23" fmla="*/ 2175345 h 2202439"/>
                <a:gd name="connsiteX24" fmla="*/ 2485080 w 2955074"/>
                <a:gd name="connsiteY24" fmla="*/ 2056295 h 2202439"/>
                <a:gd name="connsiteX25" fmla="*/ 2341928 w 2955074"/>
                <a:gd name="connsiteY25" fmla="*/ 1888310 h 2202439"/>
                <a:gd name="connsiteX26" fmla="*/ 2233833 w 2955074"/>
                <a:gd name="connsiteY26" fmla="*/ 1789710 h 2202439"/>
                <a:gd name="connsiteX27" fmla="*/ 1975282 w 2955074"/>
                <a:gd name="connsiteY27" fmla="*/ 1801031 h 2202439"/>
                <a:gd name="connsiteX28" fmla="*/ 1839798 w 2955074"/>
                <a:gd name="connsiteY28" fmla="*/ 1942722 h 2202439"/>
                <a:gd name="connsiteX29" fmla="*/ 1707966 w 2955074"/>
                <a:gd name="connsiteY29" fmla="*/ 2092083 h 2202439"/>
                <a:gd name="connsiteX30" fmla="*/ 1485933 w 2955074"/>
                <a:gd name="connsiteY30" fmla="*/ 2200543 h 2202439"/>
                <a:gd name="connsiteX31" fmla="*/ 1204741 w 2955074"/>
                <a:gd name="connsiteY31" fmla="*/ 2071268 h 2202439"/>
                <a:gd name="connsiteX32" fmla="*/ 1115635 w 2955074"/>
                <a:gd name="connsiteY32" fmla="*/ 1828785 h 2202439"/>
                <a:gd name="connsiteX33" fmla="*/ 1167857 w 2955074"/>
                <a:gd name="connsiteY33" fmla="*/ 1470172 h 2202439"/>
                <a:gd name="connsiteX34" fmla="*/ 1362500 w 2955074"/>
                <a:gd name="connsiteY34" fmla="*/ 1093301 h 2202439"/>
                <a:gd name="connsiteX35" fmla="*/ 1547649 w 2955074"/>
                <a:gd name="connsiteY35" fmla="*/ 801153 h 2202439"/>
                <a:gd name="connsiteX36" fmla="*/ 1682560 w 2955074"/>
                <a:gd name="connsiteY36" fmla="*/ 477649 h 2202439"/>
                <a:gd name="connsiteX37" fmla="*/ 0 w 2955074"/>
                <a:gd name="connsiteY37" fmla="*/ 5763 h 2202439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grpFill/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C1733-75FE-46B3-AC44-D8C75F18F720}"/>
                </a:ext>
              </a:extLst>
            </p:cNvPr>
            <p:cNvSpPr/>
            <p:nvPr/>
          </p:nvSpPr>
          <p:spPr>
            <a:xfrm rot="20761001" flipH="1">
              <a:off x="1880168" y="3385666"/>
              <a:ext cx="301665" cy="360717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32D238-1AE2-472F-94F6-DAC1168C0F7C}"/>
              </a:ext>
            </a:extLst>
          </p:cNvPr>
          <p:cNvGrpSpPr/>
          <p:nvPr/>
        </p:nvGrpSpPr>
        <p:grpSpPr>
          <a:xfrm flipH="1">
            <a:off x="2411464" y="2062115"/>
            <a:ext cx="2062666" cy="793957"/>
            <a:chOff x="6827378" y="2457115"/>
            <a:chExt cx="1161309" cy="447009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7ADD9C-88BC-4E93-A8D0-D94A231DE256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5D35E64-D248-4205-98FB-1B8A9DD71092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2C73E6-AC97-4517-B654-BC0082834867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7FAD0B-3470-40F8-8ED7-0A1D24848601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DA195D-D2DE-4D55-BB6B-38C79B347A61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Block Arc 5">
            <a:extLst>
              <a:ext uri="{FF2B5EF4-FFF2-40B4-BE49-F238E27FC236}">
                <a16:creationId xmlns:a16="http://schemas.microsoft.com/office/drawing/2014/main" id="{BC477DFA-3650-42D9-9A83-7D7DEFF27344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3535257" y="2346489"/>
            <a:ext cx="257861" cy="278065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Block Arc 45">
            <a:extLst>
              <a:ext uri="{FF2B5EF4-FFF2-40B4-BE49-F238E27FC236}">
                <a16:creationId xmlns:a16="http://schemas.microsoft.com/office/drawing/2014/main" id="{04938EE8-8F3E-4542-B1A1-3CD1D81DC823}"/>
              </a:ext>
            </a:extLst>
          </p:cNvPr>
          <p:cNvSpPr/>
          <p:nvPr/>
        </p:nvSpPr>
        <p:spPr>
          <a:xfrm rot="16200000" flipH="1">
            <a:off x="3650446" y="2052428"/>
            <a:ext cx="997708" cy="1017084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E0B06A-8FBE-4EDA-9280-0486740D8BEB}"/>
              </a:ext>
            </a:extLst>
          </p:cNvPr>
          <p:cNvSpPr txBox="1"/>
          <p:nvPr/>
        </p:nvSpPr>
        <p:spPr>
          <a:xfrm>
            <a:off x="1988224" y="3941289"/>
            <a:ext cx="27807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Eco Friendly</a:t>
            </a:r>
          </a:p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Electric Energy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67312E-912A-492C-9C36-B98FFE8CB7F1}"/>
              </a:ext>
            </a:extLst>
          </p:cNvPr>
          <p:cNvSpPr txBox="1"/>
          <p:nvPr/>
        </p:nvSpPr>
        <p:spPr>
          <a:xfrm>
            <a:off x="6852815" y="695001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D3BAEE-88E6-4D4C-AB27-27003E33648F}"/>
              </a:ext>
            </a:extLst>
          </p:cNvPr>
          <p:cNvSpPr txBox="1"/>
          <p:nvPr/>
        </p:nvSpPr>
        <p:spPr>
          <a:xfrm>
            <a:off x="6852814" y="2089749"/>
            <a:ext cx="4842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55" name="그룹 2">
            <a:extLst>
              <a:ext uri="{FF2B5EF4-FFF2-40B4-BE49-F238E27FC236}">
                <a16:creationId xmlns:a16="http://schemas.microsoft.com/office/drawing/2014/main" id="{91E0EDA2-A7D8-4040-88E4-FA964A98C243}"/>
              </a:ext>
            </a:extLst>
          </p:cNvPr>
          <p:cNvGrpSpPr/>
          <p:nvPr/>
        </p:nvGrpSpPr>
        <p:grpSpPr>
          <a:xfrm>
            <a:off x="8309777" y="4566074"/>
            <a:ext cx="1551696" cy="1871408"/>
            <a:chOff x="4986771" y="4655451"/>
            <a:chExt cx="1996552" cy="187140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63D30F-8EDD-46C7-A558-A9FDA78151F7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7158CC7-FD73-4DBD-824C-7CC5E3651A54}"/>
                </a:ext>
              </a:extLst>
            </p:cNvPr>
            <p:cNvSpPr txBox="1"/>
            <p:nvPr/>
          </p:nvSpPr>
          <p:spPr>
            <a:xfrm>
              <a:off x="4986771" y="4957199"/>
              <a:ext cx="19892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Flowchart: Off-page Connector 57">
            <a:extLst>
              <a:ext uri="{FF2B5EF4-FFF2-40B4-BE49-F238E27FC236}">
                <a16:creationId xmlns:a16="http://schemas.microsoft.com/office/drawing/2014/main" id="{9541592F-093B-48D2-865A-8121CB5C7D59}"/>
              </a:ext>
            </a:extLst>
          </p:cNvPr>
          <p:cNvSpPr/>
          <p:nvPr/>
        </p:nvSpPr>
        <p:spPr>
          <a:xfrm>
            <a:off x="8838817" y="3761268"/>
            <a:ext cx="493616" cy="638802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9" name="그룹 23">
            <a:extLst>
              <a:ext uri="{FF2B5EF4-FFF2-40B4-BE49-F238E27FC236}">
                <a16:creationId xmlns:a16="http://schemas.microsoft.com/office/drawing/2014/main" id="{BCE649B0-27D0-4BC3-AE2A-31EB4E0D87C8}"/>
              </a:ext>
            </a:extLst>
          </p:cNvPr>
          <p:cNvGrpSpPr/>
          <p:nvPr/>
        </p:nvGrpSpPr>
        <p:grpSpPr>
          <a:xfrm>
            <a:off x="6639340" y="4566074"/>
            <a:ext cx="1551696" cy="1871408"/>
            <a:chOff x="3059832" y="4655451"/>
            <a:chExt cx="1996552" cy="187140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901214-9496-4F01-A74F-89C8257AAE3C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08B1B9D-3FFA-46D4-BED5-279432B54204}"/>
                </a:ext>
              </a:extLst>
            </p:cNvPr>
            <p:cNvSpPr txBox="1"/>
            <p:nvPr/>
          </p:nvSpPr>
          <p:spPr>
            <a:xfrm>
              <a:off x="3059832" y="4957199"/>
              <a:ext cx="19892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Flowchart: Off-page Connector 61">
            <a:extLst>
              <a:ext uri="{FF2B5EF4-FFF2-40B4-BE49-F238E27FC236}">
                <a16:creationId xmlns:a16="http://schemas.microsoft.com/office/drawing/2014/main" id="{44F9C6F0-CE18-499A-812A-820641657982}"/>
              </a:ext>
            </a:extLst>
          </p:cNvPr>
          <p:cNvSpPr/>
          <p:nvPr/>
        </p:nvSpPr>
        <p:spPr>
          <a:xfrm>
            <a:off x="7168380" y="3770160"/>
            <a:ext cx="493616" cy="638802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3" name="그룹 1">
            <a:extLst>
              <a:ext uri="{FF2B5EF4-FFF2-40B4-BE49-F238E27FC236}">
                <a16:creationId xmlns:a16="http://schemas.microsoft.com/office/drawing/2014/main" id="{D29AFA6C-AB64-4AB8-8466-42AFB89A4929}"/>
              </a:ext>
            </a:extLst>
          </p:cNvPr>
          <p:cNvGrpSpPr/>
          <p:nvPr/>
        </p:nvGrpSpPr>
        <p:grpSpPr>
          <a:xfrm>
            <a:off x="9980215" y="4566074"/>
            <a:ext cx="1551696" cy="1871408"/>
            <a:chOff x="6913710" y="4655451"/>
            <a:chExt cx="1996552" cy="187140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01946A-07E8-4B75-B0DF-DA1D6473058A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3CB5607-DC94-454D-948F-3CE958E906F8}"/>
                </a:ext>
              </a:extLst>
            </p:cNvPr>
            <p:cNvSpPr txBox="1"/>
            <p:nvPr/>
          </p:nvSpPr>
          <p:spPr>
            <a:xfrm>
              <a:off x="6913710" y="4957199"/>
              <a:ext cx="19892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Flowchart: Off-page Connector 65">
            <a:extLst>
              <a:ext uri="{FF2B5EF4-FFF2-40B4-BE49-F238E27FC236}">
                <a16:creationId xmlns:a16="http://schemas.microsoft.com/office/drawing/2014/main" id="{9A4134BA-0A85-4733-9142-D5A9E50C1374}"/>
              </a:ext>
            </a:extLst>
          </p:cNvPr>
          <p:cNvSpPr/>
          <p:nvPr/>
        </p:nvSpPr>
        <p:spPr>
          <a:xfrm>
            <a:off x="10509255" y="3759720"/>
            <a:ext cx="493616" cy="638802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BAAC7720-ADF9-4611-9115-2FB94F31F61A}"/>
              </a:ext>
            </a:extLst>
          </p:cNvPr>
          <p:cNvSpPr/>
          <p:nvPr/>
        </p:nvSpPr>
        <p:spPr>
          <a:xfrm>
            <a:off x="8967298" y="3949738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B56C12CC-3744-4AAD-9B64-019E4E8D9C65}"/>
              </a:ext>
            </a:extLst>
          </p:cNvPr>
          <p:cNvSpPr/>
          <p:nvPr/>
        </p:nvSpPr>
        <p:spPr>
          <a:xfrm>
            <a:off x="7297797" y="3936485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Oval 21">
            <a:extLst>
              <a:ext uri="{FF2B5EF4-FFF2-40B4-BE49-F238E27FC236}">
                <a16:creationId xmlns:a16="http://schemas.microsoft.com/office/drawing/2014/main" id="{CCE500F5-D38C-4E6A-B195-3F5E2B0B85E4}"/>
              </a:ext>
            </a:extLst>
          </p:cNvPr>
          <p:cNvSpPr>
            <a:spLocks noChangeAspect="1"/>
          </p:cNvSpPr>
          <p:nvPr/>
        </p:nvSpPr>
        <p:spPr>
          <a:xfrm>
            <a:off x="10620178" y="3897224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85C3F3-4BB0-4F5E-B451-DB67848CC00C}"/>
              </a:ext>
            </a:extLst>
          </p:cNvPr>
          <p:cNvSpPr/>
          <p:nvPr/>
        </p:nvSpPr>
        <p:spPr>
          <a:xfrm rot="21008010">
            <a:off x="1188395" y="5413133"/>
            <a:ext cx="9815209" cy="17509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0A21002-9341-4862-BA59-1791FB839BF9}"/>
              </a:ext>
            </a:extLst>
          </p:cNvPr>
          <p:cNvSpPr/>
          <p:nvPr/>
        </p:nvSpPr>
        <p:spPr>
          <a:xfrm>
            <a:off x="5283739" y="5588231"/>
            <a:ext cx="1624520" cy="93902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aphic 66">
            <a:extLst>
              <a:ext uri="{FF2B5EF4-FFF2-40B4-BE49-F238E27FC236}">
                <a16:creationId xmlns:a16="http://schemas.microsoft.com/office/drawing/2014/main" id="{AA1073DC-F5A5-44B5-8125-97F7FEEEC93D}"/>
              </a:ext>
            </a:extLst>
          </p:cNvPr>
          <p:cNvGrpSpPr/>
          <p:nvPr/>
        </p:nvGrpSpPr>
        <p:grpSpPr>
          <a:xfrm>
            <a:off x="5399206" y="642025"/>
            <a:ext cx="1742436" cy="4771108"/>
            <a:chOff x="7354684" y="1811872"/>
            <a:chExt cx="1908028" cy="522452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F19311-7C68-4B8A-8866-331B5FF1B9CA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392319-E385-4D90-B20A-BDE7CDA833FB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7D6ED3-2238-4BD8-9075-662B56EED6D5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F7AEBF-27CC-408A-92BE-C39697147893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50C6AE-99AE-4036-BB86-597EBE00B0AD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B16CBB-0157-436C-A125-F2529425CDEC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65A234-C0AD-4CC3-9956-4AD373C3FC3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B34D96-E3C1-4DD6-B114-C556DB810002}"/>
              </a:ext>
            </a:extLst>
          </p:cNvPr>
          <p:cNvGrpSpPr/>
          <p:nvPr/>
        </p:nvGrpSpPr>
        <p:grpSpPr>
          <a:xfrm>
            <a:off x="2691883" y="2115023"/>
            <a:ext cx="6808234" cy="484632"/>
            <a:chOff x="2803368" y="2575497"/>
            <a:chExt cx="6808234" cy="484632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id="{DD6B73A1-6EF7-442E-A913-5FC10F020A29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9848EE70-FBD5-44C4-8883-3E72F7811D01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67E657-4028-4F87-9E20-8EFBDADE3AE6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72C8B7-0012-443C-919C-FBF6E3560C8C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AA13C7-4431-4934-8FB8-9B633765748D}"/>
              </a:ext>
            </a:extLst>
          </p:cNvPr>
          <p:cNvGrpSpPr/>
          <p:nvPr/>
        </p:nvGrpSpPr>
        <p:grpSpPr>
          <a:xfrm>
            <a:off x="3098594" y="2959111"/>
            <a:ext cx="5994812" cy="484632"/>
            <a:chOff x="3206868" y="1790901"/>
            <a:chExt cx="5994812" cy="484632"/>
          </a:xfrm>
        </p:grpSpPr>
        <p:sp>
          <p:nvSpPr>
            <p:cNvPr id="20" name="Pentagon 14">
              <a:extLst>
                <a:ext uri="{FF2B5EF4-FFF2-40B4-BE49-F238E27FC236}">
                  <a16:creationId xmlns:a16="http://schemas.microsoft.com/office/drawing/2014/main" id="{81ACCB09-507B-4900-8F2A-9F0AB1282D47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Pentagon 16">
              <a:extLst>
                <a:ext uri="{FF2B5EF4-FFF2-40B4-BE49-F238E27FC236}">
                  <a16:creationId xmlns:a16="http://schemas.microsoft.com/office/drawing/2014/main" id="{A2373D63-FF8F-47EA-820A-EAA2F92C1CF0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C588C7-2FC6-47B1-9BE9-ECCBE2C5A4B2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746D7A-33A2-4835-B2B0-356E3539941C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1AFBB9-FB30-4355-8A1B-CAD316874A1B}"/>
              </a:ext>
            </a:extLst>
          </p:cNvPr>
          <p:cNvGrpSpPr/>
          <p:nvPr/>
        </p:nvGrpSpPr>
        <p:grpSpPr>
          <a:xfrm flipH="1">
            <a:off x="3098594" y="1270935"/>
            <a:ext cx="5994812" cy="484632"/>
            <a:chOff x="3206868" y="1790901"/>
            <a:chExt cx="5994812" cy="484632"/>
          </a:xfrm>
        </p:grpSpPr>
        <p:sp>
          <p:nvSpPr>
            <p:cNvPr id="25" name="Pentagon 14">
              <a:extLst>
                <a:ext uri="{FF2B5EF4-FFF2-40B4-BE49-F238E27FC236}">
                  <a16:creationId xmlns:a16="http://schemas.microsoft.com/office/drawing/2014/main" id="{C5F02D37-ECC1-4BAB-A3DC-B0E309534BC3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16">
              <a:extLst>
                <a:ext uri="{FF2B5EF4-FFF2-40B4-BE49-F238E27FC236}">
                  <a16:creationId xmlns:a16="http://schemas.microsoft.com/office/drawing/2014/main" id="{9138D9B1-4EFF-4098-80F5-38B1054D83C6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E9BC49-DBF3-4A56-9A2F-7ABB0FB31660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7F9ADE-B7AF-40AE-B646-2D8DD3D352A3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269B904C-2921-40EE-8C08-C00C7FC5BE02}"/>
              </a:ext>
            </a:extLst>
          </p:cNvPr>
          <p:cNvSpPr/>
          <p:nvPr/>
        </p:nvSpPr>
        <p:spPr>
          <a:xfrm>
            <a:off x="9194693" y="119008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0" name="직사각형 1">
            <a:extLst>
              <a:ext uri="{FF2B5EF4-FFF2-40B4-BE49-F238E27FC236}">
                <a16:creationId xmlns:a16="http://schemas.microsoft.com/office/drawing/2014/main" id="{7D835E41-5340-4941-AEC1-23DED635632B}"/>
              </a:ext>
            </a:extLst>
          </p:cNvPr>
          <p:cNvSpPr/>
          <p:nvPr/>
        </p:nvSpPr>
        <p:spPr>
          <a:xfrm>
            <a:off x="9153291" y="288578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B4E9BB6A-4276-4872-8590-41019A83A0C2}"/>
              </a:ext>
            </a:extLst>
          </p:cNvPr>
          <p:cNvSpPr/>
          <p:nvPr/>
        </p:nvSpPr>
        <p:spPr>
          <a:xfrm>
            <a:off x="760561" y="118433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D84B47F-50B1-4D5E-BCBA-F53D841E96AA}"/>
              </a:ext>
            </a:extLst>
          </p:cNvPr>
          <p:cNvSpPr/>
          <p:nvPr/>
        </p:nvSpPr>
        <p:spPr>
          <a:xfrm>
            <a:off x="314173" y="203218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2766B040-903C-4523-B5D6-16ACECE8589A}"/>
              </a:ext>
            </a:extLst>
          </p:cNvPr>
          <p:cNvSpPr/>
          <p:nvPr/>
        </p:nvSpPr>
        <p:spPr>
          <a:xfrm>
            <a:off x="719159" y="288003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33AAE4D-6CDC-4A1E-B3D3-FCC9BF9D25F7}"/>
              </a:ext>
            </a:extLst>
          </p:cNvPr>
          <p:cNvGrpSpPr/>
          <p:nvPr/>
        </p:nvGrpSpPr>
        <p:grpSpPr>
          <a:xfrm rot="21004375">
            <a:off x="1572377" y="4860252"/>
            <a:ext cx="2465638" cy="1122012"/>
            <a:chOff x="7638049" y="3414373"/>
            <a:chExt cx="3724136" cy="1694703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3267FD4-C28D-4F80-9B8E-C6CE875D84C9}"/>
                </a:ext>
              </a:extLst>
            </p:cNvPr>
            <p:cNvSpPr/>
            <p:nvPr/>
          </p:nvSpPr>
          <p:spPr>
            <a:xfrm flipH="1">
              <a:off x="7638049" y="3414373"/>
              <a:ext cx="3724136" cy="1694703"/>
            </a:xfrm>
            <a:custGeom>
              <a:avLst/>
              <a:gdLst>
                <a:gd name="connsiteX0" fmla="*/ 3045397 w 3724136"/>
                <a:gd name="connsiteY0" fmla="*/ 1193407 h 1694703"/>
                <a:gd name="connsiteX1" fmla="*/ 3080452 w 3724136"/>
                <a:gd name="connsiteY1" fmla="*/ 1198040 h 1694703"/>
                <a:gd name="connsiteX2" fmla="*/ 3210224 w 3724136"/>
                <a:gd name="connsiteY2" fmla="*/ 1408048 h 1694703"/>
                <a:gd name="connsiteX3" fmla="*/ 3000221 w 3724136"/>
                <a:gd name="connsiteY3" fmla="*/ 1537820 h 1694703"/>
                <a:gd name="connsiteX4" fmla="*/ 2870444 w 3724136"/>
                <a:gd name="connsiteY4" fmla="*/ 1327817 h 1694703"/>
                <a:gd name="connsiteX5" fmla="*/ 3011169 w 3724136"/>
                <a:gd name="connsiteY5" fmla="*/ 1195777 h 1694703"/>
                <a:gd name="connsiteX6" fmla="*/ 3045397 w 3724136"/>
                <a:gd name="connsiteY6" fmla="*/ 1193407 h 1694703"/>
                <a:gd name="connsiteX7" fmla="*/ 859907 w 3724136"/>
                <a:gd name="connsiteY7" fmla="*/ 1191327 h 1694703"/>
                <a:gd name="connsiteX8" fmla="*/ 894961 w 3724136"/>
                <a:gd name="connsiteY8" fmla="*/ 1195960 h 1694703"/>
                <a:gd name="connsiteX9" fmla="*/ 1024734 w 3724136"/>
                <a:gd name="connsiteY9" fmla="*/ 1405967 h 1694703"/>
                <a:gd name="connsiteX10" fmla="*/ 814730 w 3724136"/>
                <a:gd name="connsiteY10" fmla="*/ 1535740 h 1694703"/>
                <a:gd name="connsiteX11" fmla="*/ 684954 w 3724136"/>
                <a:gd name="connsiteY11" fmla="*/ 1325736 h 1694703"/>
                <a:gd name="connsiteX12" fmla="*/ 825679 w 3724136"/>
                <a:gd name="connsiteY12" fmla="*/ 1193696 h 1694703"/>
                <a:gd name="connsiteX13" fmla="*/ 859907 w 3724136"/>
                <a:gd name="connsiteY13" fmla="*/ 1191327 h 1694703"/>
                <a:gd name="connsiteX14" fmla="*/ 3039554 w 3724136"/>
                <a:gd name="connsiteY14" fmla="*/ 1037503 h 1694703"/>
                <a:gd name="connsiteX15" fmla="*/ 2710953 w 3724136"/>
                <a:gd name="connsiteY15" fmla="*/ 1352412 h 1694703"/>
                <a:gd name="connsiteX16" fmla="*/ 2710953 w 3724136"/>
                <a:gd name="connsiteY16" fmla="*/ 1366104 h 1694703"/>
                <a:gd name="connsiteX17" fmla="*/ 3039554 w 3724136"/>
                <a:gd name="connsiteY17" fmla="*/ 1694703 h 1694703"/>
                <a:gd name="connsiteX18" fmla="*/ 3368153 w 3724136"/>
                <a:gd name="connsiteY18" fmla="*/ 1366104 h 1694703"/>
                <a:gd name="connsiteX19" fmla="*/ 3368153 w 3724136"/>
                <a:gd name="connsiteY19" fmla="*/ 1362682 h 1694703"/>
                <a:gd name="connsiteX20" fmla="*/ 3039554 w 3724136"/>
                <a:gd name="connsiteY20" fmla="*/ 1037503 h 1694703"/>
                <a:gd name="connsiteX21" fmla="*/ 855729 w 3724136"/>
                <a:gd name="connsiteY21" fmla="*/ 1030657 h 1694703"/>
                <a:gd name="connsiteX22" fmla="*/ 527130 w 3724136"/>
                <a:gd name="connsiteY22" fmla="*/ 1359258 h 1694703"/>
                <a:gd name="connsiteX23" fmla="*/ 527130 w 3724136"/>
                <a:gd name="connsiteY23" fmla="*/ 1362678 h 1694703"/>
                <a:gd name="connsiteX24" fmla="*/ 855729 w 3724136"/>
                <a:gd name="connsiteY24" fmla="*/ 1687857 h 1694703"/>
                <a:gd name="connsiteX25" fmla="*/ 1184330 w 3724136"/>
                <a:gd name="connsiteY25" fmla="*/ 1359258 h 1694703"/>
                <a:gd name="connsiteX26" fmla="*/ 1184330 w 3724136"/>
                <a:gd name="connsiteY26" fmla="*/ 1352412 h 1694703"/>
                <a:gd name="connsiteX27" fmla="*/ 855729 w 3724136"/>
                <a:gd name="connsiteY27" fmla="*/ 1030657 h 1694703"/>
                <a:gd name="connsiteX28" fmla="*/ 215646 w 3724136"/>
                <a:gd name="connsiteY28" fmla="*/ 876624 h 1694703"/>
                <a:gd name="connsiteX29" fmla="*/ 249875 w 3724136"/>
                <a:gd name="connsiteY29" fmla="*/ 904007 h 1694703"/>
                <a:gd name="connsiteX30" fmla="*/ 263567 w 3724136"/>
                <a:gd name="connsiteY30" fmla="*/ 1030657 h 1694703"/>
                <a:gd name="connsiteX31" fmla="*/ 229338 w 3724136"/>
                <a:gd name="connsiteY31" fmla="*/ 1071728 h 1694703"/>
                <a:gd name="connsiteX32" fmla="*/ 102688 w 3724136"/>
                <a:gd name="connsiteY32" fmla="*/ 1085424 h 1694703"/>
                <a:gd name="connsiteX33" fmla="*/ 68459 w 3724136"/>
                <a:gd name="connsiteY33" fmla="*/ 1058041 h 1694703"/>
                <a:gd name="connsiteX34" fmla="*/ 3453728 w 3724136"/>
                <a:gd name="connsiteY34" fmla="*/ 568560 h 1694703"/>
                <a:gd name="connsiteX35" fmla="*/ 3511916 w 3724136"/>
                <a:gd name="connsiteY35" fmla="*/ 794474 h 1694703"/>
                <a:gd name="connsiteX36" fmla="*/ 3470840 w 3724136"/>
                <a:gd name="connsiteY36" fmla="*/ 804744 h 1694703"/>
                <a:gd name="connsiteX37" fmla="*/ 3361307 w 3724136"/>
                <a:gd name="connsiteY37" fmla="*/ 739706 h 1694703"/>
                <a:gd name="connsiteX38" fmla="*/ 3347616 w 3724136"/>
                <a:gd name="connsiteY38" fmla="*/ 688365 h 1694703"/>
                <a:gd name="connsiteX39" fmla="*/ 3412653 w 3724136"/>
                <a:gd name="connsiteY39" fmla="*/ 578830 h 1694703"/>
                <a:gd name="connsiteX40" fmla="*/ 1289883 w 3724136"/>
                <a:gd name="connsiteY40" fmla="*/ 432304 h 1694703"/>
                <a:gd name="connsiteX41" fmla="*/ 1289883 w 3724136"/>
                <a:gd name="connsiteY41" fmla="*/ 564866 h 1694703"/>
                <a:gd name="connsiteX42" fmla="*/ 1194601 w 3724136"/>
                <a:gd name="connsiteY42" fmla="*/ 565139 h 1694703"/>
                <a:gd name="connsiteX43" fmla="*/ 1184330 w 3724136"/>
                <a:gd name="connsiteY43" fmla="*/ 510376 h 1694703"/>
                <a:gd name="connsiteX44" fmla="*/ 1254982 w 3724136"/>
                <a:gd name="connsiteY44" fmla="*/ 457107 h 1694703"/>
                <a:gd name="connsiteX45" fmla="*/ 1972977 w 3724136"/>
                <a:gd name="connsiteY45" fmla="*/ 144006 h 1694703"/>
                <a:gd name="connsiteX46" fmla="*/ 1972977 w 3724136"/>
                <a:gd name="connsiteY46" fmla="*/ 562910 h 1694703"/>
                <a:gd name="connsiteX47" fmla="*/ 1323758 w 3724136"/>
                <a:gd name="connsiteY47" fmla="*/ 564770 h 1694703"/>
                <a:gd name="connsiteX48" fmla="*/ 1323758 w 3724136"/>
                <a:gd name="connsiteY48" fmla="*/ 409608 h 1694703"/>
                <a:gd name="connsiteX49" fmla="*/ 1343657 w 3724136"/>
                <a:gd name="connsiteY49" fmla="*/ 396777 h 1694703"/>
                <a:gd name="connsiteX50" fmla="*/ 1393130 w 3724136"/>
                <a:gd name="connsiteY50" fmla="*/ 366614 h 1694703"/>
                <a:gd name="connsiteX51" fmla="*/ 1785482 w 3724136"/>
                <a:gd name="connsiteY51" fmla="*/ 196321 h 1694703"/>
                <a:gd name="connsiteX52" fmla="*/ 2954459 w 3724136"/>
                <a:gd name="connsiteY52" fmla="*/ 138117 h 1694703"/>
                <a:gd name="connsiteX53" fmla="*/ 3020942 w 3724136"/>
                <a:gd name="connsiteY53" fmla="*/ 144923 h 1694703"/>
                <a:gd name="connsiteX54" fmla="*/ 3268889 w 3724136"/>
                <a:gd name="connsiteY54" fmla="*/ 174926 h 1694703"/>
                <a:gd name="connsiteX55" fmla="*/ 3306539 w 3724136"/>
                <a:gd name="connsiteY55" fmla="*/ 216005 h 1694703"/>
                <a:gd name="connsiteX56" fmla="*/ 3323656 w 3724136"/>
                <a:gd name="connsiteY56" fmla="*/ 496681 h 1694703"/>
                <a:gd name="connsiteX57" fmla="*/ 3286002 w 3724136"/>
                <a:gd name="connsiteY57" fmla="*/ 551448 h 1694703"/>
                <a:gd name="connsiteX58" fmla="*/ 2954459 w 3724136"/>
                <a:gd name="connsiteY58" fmla="*/ 554841 h 1694703"/>
                <a:gd name="connsiteX59" fmla="*/ 2310473 w 3724136"/>
                <a:gd name="connsiteY59" fmla="*/ 103047 h 1694703"/>
                <a:gd name="connsiteX60" fmla="*/ 2799950 w 3724136"/>
                <a:gd name="connsiteY60" fmla="*/ 122301 h 1694703"/>
                <a:gd name="connsiteX61" fmla="*/ 2920584 w 3724136"/>
                <a:gd name="connsiteY61" fmla="*/ 134649 h 1694703"/>
                <a:gd name="connsiteX62" fmla="*/ 2920584 w 3724136"/>
                <a:gd name="connsiteY62" fmla="*/ 555186 h 1694703"/>
                <a:gd name="connsiteX63" fmla="*/ 2240301 w 3724136"/>
                <a:gd name="connsiteY63" fmla="*/ 562146 h 1694703"/>
                <a:gd name="connsiteX64" fmla="*/ 2006852 w 3724136"/>
                <a:gd name="connsiteY64" fmla="*/ 562814 h 1694703"/>
                <a:gd name="connsiteX65" fmla="*/ 2006852 w 3724136"/>
                <a:gd name="connsiteY65" fmla="*/ 134554 h 1694703"/>
                <a:gd name="connsiteX66" fmla="*/ 2013587 w 3724136"/>
                <a:gd name="connsiteY66" fmla="*/ 132676 h 1694703"/>
                <a:gd name="connsiteX67" fmla="*/ 2221477 w 3724136"/>
                <a:gd name="connsiteY67" fmla="*/ 103047 h 1694703"/>
                <a:gd name="connsiteX68" fmla="*/ 2310473 w 3724136"/>
                <a:gd name="connsiteY68" fmla="*/ 103047 h 1694703"/>
                <a:gd name="connsiteX69" fmla="*/ 2334431 w 3724136"/>
                <a:gd name="connsiteY69" fmla="*/ 359 h 1694703"/>
                <a:gd name="connsiteX70" fmla="*/ 1345209 w 3724136"/>
                <a:gd name="connsiteY70" fmla="*/ 257077 h 1694703"/>
                <a:gd name="connsiteX71" fmla="*/ 1013184 w 3724136"/>
                <a:gd name="connsiteY71" fmla="*/ 479568 h 1694703"/>
                <a:gd name="connsiteX72" fmla="*/ 766733 w 3724136"/>
                <a:gd name="connsiteY72" fmla="*/ 551447 h 1694703"/>
                <a:gd name="connsiteX73" fmla="*/ 13692 w 3724136"/>
                <a:gd name="connsiteY73" fmla="*/ 1092268 h 1694703"/>
                <a:gd name="connsiteX74" fmla="*/ 3424 w 3724136"/>
                <a:gd name="connsiteY74" fmla="*/ 1256569 h 1694703"/>
                <a:gd name="connsiteX75" fmla="*/ 112959 w 3724136"/>
                <a:gd name="connsiteY75" fmla="*/ 1379793 h 1694703"/>
                <a:gd name="connsiteX76" fmla="*/ 503171 w 3724136"/>
                <a:gd name="connsiteY76" fmla="*/ 1372948 h 1694703"/>
                <a:gd name="connsiteX77" fmla="*/ 503171 w 3724136"/>
                <a:gd name="connsiteY77" fmla="*/ 1369526 h 1694703"/>
                <a:gd name="connsiteX78" fmla="*/ 855729 w 3724136"/>
                <a:gd name="connsiteY78" fmla="*/ 1016964 h 1694703"/>
                <a:gd name="connsiteX79" fmla="*/ 1208293 w 3724136"/>
                <a:gd name="connsiteY79" fmla="*/ 1362680 h 1694703"/>
                <a:gd name="connsiteX80" fmla="*/ 2690415 w 3724136"/>
                <a:gd name="connsiteY80" fmla="*/ 1355835 h 1694703"/>
                <a:gd name="connsiteX81" fmla="*/ 3042977 w 3724136"/>
                <a:gd name="connsiteY81" fmla="*/ 1016964 h 1694703"/>
                <a:gd name="connsiteX82" fmla="*/ 3395537 w 3724136"/>
                <a:gd name="connsiteY82" fmla="*/ 1366102 h 1694703"/>
                <a:gd name="connsiteX83" fmla="*/ 3597490 w 3724136"/>
                <a:gd name="connsiteY83" fmla="*/ 1372948 h 1694703"/>
                <a:gd name="connsiteX84" fmla="*/ 3724136 w 3724136"/>
                <a:gd name="connsiteY84" fmla="*/ 1239456 h 1694703"/>
                <a:gd name="connsiteX85" fmla="*/ 3683062 w 3724136"/>
                <a:gd name="connsiteY85" fmla="*/ 869781 h 1694703"/>
                <a:gd name="connsiteX86" fmla="*/ 3683062 w 3724136"/>
                <a:gd name="connsiteY86" fmla="*/ 862935 h 1694703"/>
                <a:gd name="connsiteX87" fmla="*/ 3679640 w 3724136"/>
                <a:gd name="connsiteY87" fmla="*/ 852665 h 1694703"/>
                <a:gd name="connsiteX88" fmla="*/ 3631720 w 3724136"/>
                <a:gd name="connsiteY88" fmla="*/ 808168 h 1694703"/>
                <a:gd name="connsiteX89" fmla="*/ 3618027 w 3724136"/>
                <a:gd name="connsiteY89" fmla="*/ 808168 h 1694703"/>
                <a:gd name="connsiteX90" fmla="*/ 3614603 w 3724136"/>
                <a:gd name="connsiteY90" fmla="*/ 808168 h 1694703"/>
                <a:gd name="connsiteX91" fmla="*/ 3542724 w 3724136"/>
                <a:gd name="connsiteY91" fmla="*/ 804744 h 1694703"/>
                <a:gd name="connsiteX92" fmla="*/ 3385269 w 3724136"/>
                <a:gd name="connsiteY92" fmla="*/ 140698 h 1694703"/>
                <a:gd name="connsiteX93" fmla="*/ 3320232 w 3724136"/>
                <a:gd name="connsiteY93" fmla="*/ 85931 h 1694703"/>
                <a:gd name="connsiteX94" fmla="*/ 2334431 w 3724136"/>
                <a:gd name="connsiteY94" fmla="*/ 359 h 169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724136" h="1694703">
                  <a:moveTo>
                    <a:pt x="3045397" y="1193407"/>
                  </a:moveTo>
                  <a:cubicBezTo>
                    <a:pt x="3056991" y="1193755"/>
                    <a:pt x="3068723" y="1195271"/>
                    <a:pt x="3080452" y="1198040"/>
                  </a:cubicBezTo>
                  <a:cubicBezTo>
                    <a:pt x="3174277" y="1220195"/>
                    <a:pt x="3232383" y="1314218"/>
                    <a:pt x="3210224" y="1408048"/>
                  </a:cubicBezTo>
                  <a:cubicBezTo>
                    <a:pt x="3188069" y="1501873"/>
                    <a:pt x="3094046" y="1559979"/>
                    <a:pt x="3000221" y="1537820"/>
                  </a:cubicBezTo>
                  <a:cubicBezTo>
                    <a:pt x="2906391" y="1515665"/>
                    <a:pt x="2848289" y="1421642"/>
                    <a:pt x="2870444" y="1327817"/>
                  </a:cubicBezTo>
                  <a:cubicBezTo>
                    <a:pt x="2887061" y="1257445"/>
                    <a:pt x="2944102" y="1207170"/>
                    <a:pt x="3011169" y="1195777"/>
                  </a:cubicBezTo>
                  <a:cubicBezTo>
                    <a:pt x="3022347" y="1193877"/>
                    <a:pt x="3033803" y="1193059"/>
                    <a:pt x="3045397" y="1193407"/>
                  </a:cubicBezTo>
                  <a:close/>
                  <a:moveTo>
                    <a:pt x="859907" y="1191327"/>
                  </a:moveTo>
                  <a:cubicBezTo>
                    <a:pt x="871501" y="1191675"/>
                    <a:pt x="883233" y="1193190"/>
                    <a:pt x="894961" y="1195960"/>
                  </a:cubicBezTo>
                  <a:cubicBezTo>
                    <a:pt x="988787" y="1218114"/>
                    <a:pt x="1046892" y="1312138"/>
                    <a:pt x="1024734" y="1405967"/>
                  </a:cubicBezTo>
                  <a:cubicBezTo>
                    <a:pt x="1002579" y="1499792"/>
                    <a:pt x="908556" y="1557898"/>
                    <a:pt x="814730" y="1535740"/>
                  </a:cubicBezTo>
                  <a:cubicBezTo>
                    <a:pt x="720900" y="1513585"/>
                    <a:pt x="662799" y="1419562"/>
                    <a:pt x="684954" y="1325736"/>
                  </a:cubicBezTo>
                  <a:cubicBezTo>
                    <a:pt x="701569" y="1255364"/>
                    <a:pt x="758612" y="1205089"/>
                    <a:pt x="825679" y="1193696"/>
                  </a:cubicBezTo>
                  <a:cubicBezTo>
                    <a:pt x="836857" y="1191797"/>
                    <a:pt x="848313" y="1190978"/>
                    <a:pt x="859907" y="1191327"/>
                  </a:cubicBezTo>
                  <a:close/>
                  <a:moveTo>
                    <a:pt x="3039554" y="1037503"/>
                  </a:moveTo>
                  <a:cubicBezTo>
                    <a:pt x="2861562" y="1037503"/>
                    <a:pt x="2717799" y="1177845"/>
                    <a:pt x="2710953" y="1352412"/>
                  </a:cubicBezTo>
                  <a:cubicBezTo>
                    <a:pt x="2710953" y="1355836"/>
                    <a:pt x="2710953" y="1362682"/>
                    <a:pt x="2710953" y="1366104"/>
                  </a:cubicBezTo>
                  <a:cubicBezTo>
                    <a:pt x="2710953" y="1547520"/>
                    <a:pt x="2858140" y="1694703"/>
                    <a:pt x="3039554" y="1694703"/>
                  </a:cubicBezTo>
                  <a:cubicBezTo>
                    <a:pt x="3220970" y="1694703"/>
                    <a:pt x="3368153" y="1547520"/>
                    <a:pt x="3368153" y="1366104"/>
                  </a:cubicBezTo>
                  <a:cubicBezTo>
                    <a:pt x="3368153" y="1366104"/>
                    <a:pt x="3368153" y="1366104"/>
                    <a:pt x="3368153" y="1362682"/>
                  </a:cubicBezTo>
                  <a:cubicBezTo>
                    <a:pt x="3368153" y="1184690"/>
                    <a:pt x="3220970" y="1037503"/>
                    <a:pt x="3039554" y="1037503"/>
                  </a:cubicBezTo>
                  <a:close/>
                  <a:moveTo>
                    <a:pt x="855729" y="1030657"/>
                  </a:moveTo>
                  <a:cubicBezTo>
                    <a:pt x="674317" y="1030657"/>
                    <a:pt x="527130" y="1177842"/>
                    <a:pt x="527130" y="1359258"/>
                  </a:cubicBezTo>
                  <a:cubicBezTo>
                    <a:pt x="527130" y="1359258"/>
                    <a:pt x="527130" y="1362678"/>
                    <a:pt x="527130" y="1362678"/>
                  </a:cubicBezTo>
                  <a:cubicBezTo>
                    <a:pt x="530554" y="1544095"/>
                    <a:pt x="674317" y="1687857"/>
                    <a:pt x="855729" y="1687857"/>
                  </a:cubicBezTo>
                  <a:cubicBezTo>
                    <a:pt x="1037146" y="1687857"/>
                    <a:pt x="1184330" y="1540670"/>
                    <a:pt x="1184330" y="1359258"/>
                  </a:cubicBezTo>
                  <a:cubicBezTo>
                    <a:pt x="1184330" y="1355836"/>
                    <a:pt x="1184330" y="1355836"/>
                    <a:pt x="1184330" y="1352412"/>
                  </a:cubicBezTo>
                  <a:cubicBezTo>
                    <a:pt x="1180909" y="1174420"/>
                    <a:pt x="1033721" y="1030657"/>
                    <a:pt x="855729" y="1030657"/>
                  </a:cubicBezTo>
                  <a:close/>
                  <a:moveTo>
                    <a:pt x="215646" y="876624"/>
                  </a:moveTo>
                  <a:lnTo>
                    <a:pt x="249875" y="904007"/>
                  </a:lnTo>
                  <a:cubicBezTo>
                    <a:pt x="287526" y="934816"/>
                    <a:pt x="294371" y="993003"/>
                    <a:pt x="263567" y="1030657"/>
                  </a:cubicBezTo>
                  <a:lnTo>
                    <a:pt x="229338" y="1071728"/>
                  </a:lnTo>
                  <a:cubicBezTo>
                    <a:pt x="198530" y="1109382"/>
                    <a:pt x="140342" y="1116228"/>
                    <a:pt x="102688" y="1085424"/>
                  </a:cubicBezTo>
                  <a:lnTo>
                    <a:pt x="68459" y="1058041"/>
                  </a:lnTo>
                  <a:close/>
                  <a:moveTo>
                    <a:pt x="3453728" y="568560"/>
                  </a:moveTo>
                  <a:lnTo>
                    <a:pt x="3511916" y="794474"/>
                  </a:lnTo>
                  <a:lnTo>
                    <a:pt x="3470840" y="804744"/>
                  </a:lnTo>
                  <a:cubicBezTo>
                    <a:pt x="3422920" y="818435"/>
                    <a:pt x="3374999" y="787628"/>
                    <a:pt x="3361307" y="739706"/>
                  </a:cubicBezTo>
                  <a:lnTo>
                    <a:pt x="3347616" y="688365"/>
                  </a:lnTo>
                  <a:cubicBezTo>
                    <a:pt x="3333924" y="640443"/>
                    <a:pt x="3364732" y="592523"/>
                    <a:pt x="3412653" y="578830"/>
                  </a:cubicBezTo>
                  <a:close/>
                  <a:moveTo>
                    <a:pt x="1289883" y="432304"/>
                  </a:moveTo>
                  <a:lnTo>
                    <a:pt x="1289883" y="564866"/>
                  </a:lnTo>
                  <a:lnTo>
                    <a:pt x="1194601" y="565139"/>
                  </a:lnTo>
                  <a:cubicBezTo>
                    <a:pt x="1139834" y="565139"/>
                    <a:pt x="1129563" y="551448"/>
                    <a:pt x="1184330" y="510376"/>
                  </a:cubicBezTo>
                  <a:cubicBezTo>
                    <a:pt x="1213425" y="488128"/>
                    <a:pt x="1236102" y="471012"/>
                    <a:pt x="1254982" y="457107"/>
                  </a:cubicBezTo>
                  <a:close/>
                  <a:moveTo>
                    <a:pt x="1972977" y="144006"/>
                  </a:moveTo>
                  <a:lnTo>
                    <a:pt x="1972977" y="562910"/>
                  </a:lnTo>
                  <a:lnTo>
                    <a:pt x="1323758" y="564770"/>
                  </a:lnTo>
                  <a:lnTo>
                    <a:pt x="1323758" y="409608"/>
                  </a:lnTo>
                  <a:lnTo>
                    <a:pt x="1343657" y="396777"/>
                  </a:lnTo>
                  <a:cubicBezTo>
                    <a:pt x="1357831" y="388006"/>
                    <a:pt x="1373448" y="378593"/>
                    <a:pt x="1393130" y="366614"/>
                  </a:cubicBezTo>
                  <a:cubicBezTo>
                    <a:pt x="1488972" y="310135"/>
                    <a:pt x="1633590" y="246809"/>
                    <a:pt x="1785482" y="196321"/>
                  </a:cubicBezTo>
                  <a:close/>
                  <a:moveTo>
                    <a:pt x="2954459" y="138117"/>
                  </a:moveTo>
                  <a:lnTo>
                    <a:pt x="3020942" y="144923"/>
                  </a:lnTo>
                  <a:cubicBezTo>
                    <a:pt x="3097316" y="153748"/>
                    <a:pt x="3178182" y="163802"/>
                    <a:pt x="3268889" y="174926"/>
                  </a:cubicBezTo>
                  <a:cubicBezTo>
                    <a:pt x="3289427" y="178351"/>
                    <a:pt x="3306539" y="195464"/>
                    <a:pt x="3306539" y="216005"/>
                  </a:cubicBezTo>
                  <a:lnTo>
                    <a:pt x="3323656" y="496681"/>
                  </a:lnTo>
                  <a:cubicBezTo>
                    <a:pt x="3323656" y="520643"/>
                    <a:pt x="3320232" y="551448"/>
                    <a:pt x="3286002" y="551448"/>
                  </a:cubicBezTo>
                  <a:lnTo>
                    <a:pt x="2954459" y="554841"/>
                  </a:lnTo>
                  <a:close/>
                  <a:moveTo>
                    <a:pt x="2310473" y="103047"/>
                  </a:moveTo>
                  <a:cubicBezTo>
                    <a:pt x="2505579" y="103047"/>
                    <a:pt x="2654476" y="109893"/>
                    <a:pt x="2799950" y="122301"/>
                  </a:cubicBezTo>
                  <a:lnTo>
                    <a:pt x="2920584" y="134649"/>
                  </a:lnTo>
                  <a:lnTo>
                    <a:pt x="2920584" y="555186"/>
                  </a:lnTo>
                  <a:lnTo>
                    <a:pt x="2240301" y="562146"/>
                  </a:lnTo>
                  <a:lnTo>
                    <a:pt x="2006852" y="562814"/>
                  </a:lnTo>
                  <a:lnTo>
                    <a:pt x="2006852" y="134554"/>
                  </a:lnTo>
                  <a:lnTo>
                    <a:pt x="2013587" y="132676"/>
                  </a:lnTo>
                  <a:cubicBezTo>
                    <a:pt x="2087982" y="116310"/>
                    <a:pt x="2159009" y="105614"/>
                    <a:pt x="2221477" y="103047"/>
                  </a:cubicBezTo>
                  <a:cubicBezTo>
                    <a:pt x="2255705" y="103047"/>
                    <a:pt x="2276243" y="103047"/>
                    <a:pt x="2310473" y="103047"/>
                  </a:cubicBezTo>
                  <a:close/>
                  <a:moveTo>
                    <a:pt x="2334431" y="359"/>
                  </a:moveTo>
                  <a:cubicBezTo>
                    <a:pt x="1951065" y="3781"/>
                    <a:pt x="1660118" y="68818"/>
                    <a:pt x="1345209" y="257077"/>
                  </a:cubicBezTo>
                  <a:cubicBezTo>
                    <a:pt x="1235676" y="325535"/>
                    <a:pt x="1115873" y="411110"/>
                    <a:pt x="1013184" y="479568"/>
                  </a:cubicBezTo>
                  <a:cubicBezTo>
                    <a:pt x="944725" y="524064"/>
                    <a:pt x="821501" y="541180"/>
                    <a:pt x="766733" y="551447"/>
                  </a:cubicBezTo>
                  <a:cubicBezTo>
                    <a:pt x="455250" y="602793"/>
                    <a:pt x="154033" y="804744"/>
                    <a:pt x="13692" y="1092268"/>
                  </a:cubicBezTo>
                  <a:cubicBezTo>
                    <a:pt x="0" y="1147036"/>
                    <a:pt x="-3424" y="1212073"/>
                    <a:pt x="3424" y="1256569"/>
                  </a:cubicBezTo>
                  <a:cubicBezTo>
                    <a:pt x="10270" y="1321606"/>
                    <a:pt x="30808" y="1379793"/>
                    <a:pt x="112959" y="1379793"/>
                  </a:cubicBezTo>
                  <a:cubicBezTo>
                    <a:pt x="243029" y="1376373"/>
                    <a:pt x="373101" y="1376373"/>
                    <a:pt x="503171" y="1372948"/>
                  </a:cubicBezTo>
                  <a:cubicBezTo>
                    <a:pt x="503171" y="1372948"/>
                    <a:pt x="503171" y="1369526"/>
                    <a:pt x="503171" y="1369526"/>
                  </a:cubicBezTo>
                  <a:cubicBezTo>
                    <a:pt x="503171" y="1174419"/>
                    <a:pt x="660626" y="1016964"/>
                    <a:pt x="855729" y="1016964"/>
                  </a:cubicBezTo>
                  <a:cubicBezTo>
                    <a:pt x="1047414" y="1016964"/>
                    <a:pt x="1204868" y="1170997"/>
                    <a:pt x="1208293" y="1362680"/>
                  </a:cubicBezTo>
                  <a:cubicBezTo>
                    <a:pt x="1701193" y="1355835"/>
                    <a:pt x="2197514" y="1352410"/>
                    <a:pt x="2690415" y="1355835"/>
                  </a:cubicBezTo>
                  <a:cubicBezTo>
                    <a:pt x="2697261" y="1167573"/>
                    <a:pt x="2851294" y="1016964"/>
                    <a:pt x="3042977" y="1016964"/>
                  </a:cubicBezTo>
                  <a:cubicBezTo>
                    <a:pt x="3238082" y="1016964"/>
                    <a:pt x="3395537" y="1174419"/>
                    <a:pt x="3395537" y="1366102"/>
                  </a:cubicBezTo>
                  <a:cubicBezTo>
                    <a:pt x="3463994" y="1369526"/>
                    <a:pt x="3529031" y="1369526"/>
                    <a:pt x="3597490" y="1372948"/>
                  </a:cubicBezTo>
                  <a:cubicBezTo>
                    <a:pt x="3696753" y="1376373"/>
                    <a:pt x="3710445" y="1307914"/>
                    <a:pt x="3724136" y="1239456"/>
                  </a:cubicBezTo>
                  <a:cubicBezTo>
                    <a:pt x="3700177" y="1112806"/>
                    <a:pt x="3696753" y="989581"/>
                    <a:pt x="3683062" y="869781"/>
                  </a:cubicBezTo>
                  <a:cubicBezTo>
                    <a:pt x="3683062" y="866356"/>
                    <a:pt x="3683062" y="866356"/>
                    <a:pt x="3683062" y="862935"/>
                  </a:cubicBezTo>
                  <a:cubicBezTo>
                    <a:pt x="3683062" y="859511"/>
                    <a:pt x="3683062" y="856089"/>
                    <a:pt x="3679640" y="852665"/>
                  </a:cubicBezTo>
                  <a:cubicBezTo>
                    <a:pt x="3672794" y="825281"/>
                    <a:pt x="3659103" y="811589"/>
                    <a:pt x="3631720" y="808168"/>
                  </a:cubicBezTo>
                  <a:cubicBezTo>
                    <a:pt x="3628294" y="808168"/>
                    <a:pt x="3621449" y="808168"/>
                    <a:pt x="3618027" y="808168"/>
                  </a:cubicBezTo>
                  <a:cubicBezTo>
                    <a:pt x="3618027" y="808168"/>
                    <a:pt x="3614603" y="808168"/>
                    <a:pt x="3614603" y="808168"/>
                  </a:cubicBezTo>
                  <a:cubicBezTo>
                    <a:pt x="3590644" y="804744"/>
                    <a:pt x="3566683" y="804744"/>
                    <a:pt x="3542724" y="804744"/>
                  </a:cubicBezTo>
                  <a:cubicBezTo>
                    <a:pt x="3467420" y="585677"/>
                    <a:pt x="3433190" y="363188"/>
                    <a:pt x="3385269" y="140698"/>
                  </a:cubicBezTo>
                  <a:cubicBezTo>
                    <a:pt x="3378424" y="103048"/>
                    <a:pt x="3347615" y="89355"/>
                    <a:pt x="3320232" y="85931"/>
                  </a:cubicBezTo>
                  <a:cubicBezTo>
                    <a:pt x="3019015" y="17472"/>
                    <a:pt x="2621956" y="-3065"/>
                    <a:pt x="2334431" y="3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F4EF674-B127-47DB-88E6-84997F5E7CB1}"/>
                </a:ext>
              </a:extLst>
            </p:cNvPr>
            <p:cNvGrpSpPr/>
            <p:nvPr/>
          </p:nvGrpSpPr>
          <p:grpSpPr>
            <a:xfrm>
              <a:off x="9075928" y="4115037"/>
              <a:ext cx="544596" cy="576203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BAFB984-8A44-4846-83F8-9183C1D75CF3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BBE68BE-78CE-4F45-8602-2E26F2E78388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37750D4-3518-48E5-911D-2F694238108E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054F6E-8B9A-4F63-B081-9A322293AD56}"/>
              </a:ext>
            </a:extLst>
          </p:cNvPr>
          <p:cNvGrpSpPr/>
          <p:nvPr/>
        </p:nvGrpSpPr>
        <p:grpSpPr>
          <a:xfrm>
            <a:off x="7920472" y="3803199"/>
            <a:ext cx="2465638" cy="1122012"/>
            <a:chOff x="7155440" y="3211910"/>
            <a:chExt cx="3724136" cy="169470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27254A-EFC3-4046-82A0-A45C057CEF56}"/>
                </a:ext>
              </a:extLst>
            </p:cNvPr>
            <p:cNvSpPr/>
            <p:nvPr/>
          </p:nvSpPr>
          <p:spPr>
            <a:xfrm rot="21062029">
              <a:off x="7155440" y="3211910"/>
              <a:ext cx="3724136" cy="1694703"/>
            </a:xfrm>
            <a:custGeom>
              <a:avLst/>
              <a:gdLst>
                <a:gd name="connsiteX0" fmla="*/ 3045397 w 3724136"/>
                <a:gd name="connsiteY0" fmla="*/ 1193407 h 1694703"/>
                <a:gd name="connsiteX1" fmla="*/ 3080452 w 3724136"/>
                <a:gd name="connsiteY1" fmla="*/ 1198040 h 1694703"/>
                <a:gd name="connsiteX2" fmla="*/ 3210224 w 3724136"/>
                <a:gd name="connsiteY2" fmla="*/ 1408048 h 1694703"/>
                <a:gd name="connsiteX3" fmla="*/ 3000221 w 3724136"/>
                <a:gd name="connsiteY3" fmla="*/ 1537820 h 1694703"/>
                <a:gd name="connsiteX4" fmla="*/ 2870444 w 3724136"/>
                <a:gd name="connsiteY4" fmla="*/ 1327817 h 1694703"/>
                <a:gd name="connsiteX5" fmla="*/ 3011169 w 3724136"/>
                <a:gd name="connsiteY5" fmla="*/ 1195777 h 1694703"/>
                <a:gd name="connsiteX6" fmla="*/ 3045397 w 3724136"/>
                <a:gd name="connsiteY6" fmla="*/ 1193407 h 1694703"/>
                <a:gd name="connsiteX7" fmla="*/ 859907 w 3724136"/>
                <a:gd name="connsiteY7" fmla="*/ 1191327 h 1694703"/>
                <a:gd name="connsiteX8" fmla="*/ 894961 w 3724136"/>
                <a:gd name="connsiteY8" fmla="*/ 1195960 h 1694703"/>
                <a:gd name="connsiteX9" fmla="*/ 1024734 w 3724136"/>
                <a:gd name="connsiteY9" fmla="*/ 1405967 h 1694703"/>
                <a:gd name="connsiteX10" fmla="*/ 814730 w 3724136"/>
                <a:gd name="connsiteY10" fmla="*/ 1535740 h 1694703"/>
                <a:gd name="connsiteX11" fmla="*/ 684954 w 3724136"/>
                <a:gd name="connsiteY11" fmla="*/ 1325736 h 1694703"/>
                <a:gd name="connsiteX12" fmla="*/ 825679 w 3724136"/>
                <a:gd name="connsiteY12" fmla="*/ 1193696 h 1694703"/>
                <a:gd name="connsiteX13" fmla="*/ 859907 w 3724136"/>
                <a:gd name="connsiteY13" fmla="*/ 1191327 h 1694703"/>
                <a:gd name="connsiteX14" fmla="*/ 3039554 w 3724136"/>
                <a:gd name="connsiteY14" fmla="*/ 1037503 h 1694703"/>
                <a:gd name="connsiteX15" fmla="*/ 2710953 w 3724136"/>
                <a:gd name="connsiteY15" fmla="*/ 1352412 h 1694703"/>
                <a:gd name="connsiteX16" fmla="*/ 2710953 w 3724136"/>
                <a:gd name="connsiteY16" fmla="*/ 1366104 h 1694703"/>
                <a:gd name="connsiteX17" fmla="*/ 3039554 w 3724136"/>
                <a:gd name="connsiteY17" fmla="*/ 1694703 h 1694703"/>
                <a:gd name="connsiteX18" fmla="*/ 3368153 w 3724136"/>
                <a:gd name="connsiteY18" fmla="*/ 1366104 h 1694703"/>
                <a:gd name="connsiteX19" fmla="*/ 3368153 w 3724136"/>
                <a:gd name="connsiteY19" fmla="*/ 1362682 h 1694703"/>
                <a:gd name="connsiteX20" fmla="*/ 3039554 w 3724136"/>
                <a:gd name="connsiteY20" fmla="*/ 1037503 h 1694703"/>
                <a:gd name="connsiteX21" fmla="*/ 855729 w 3724136"/>
                <a:gd name="connsiteY21" fmla="*/ 1030657 h 1694703"/>
                <a:gd name="connsiteX22" fmla="*/ 527130 w 3724136"/>
                <a:gd name="connsiteY22" fmla="*/ 1359258 h 1694703"/>
                <a:gd name="connsiteX23" fmla="*/ 527130 w 3724136"/>
                <a:gd name="connsiteY23" fmla="*/ 1362678 h 1694703"/>
                <a:gd name="connsiteX24" fmla="*/ 855729 w 3724136"/>
                <a:gd name="connsiteY24" fmla="*/ 1687857 h 1694703"/>
                <a:gd name="connsiteX25" fmla="*/ 1184330 w 3724136"/>
                <a:gd name="connsiteY25" fmla="*/ 1359258 h 1694703"/>
                <a:gd name="connsiteX26" fmla="*/ 1184330 w 3724136"/>
                <a:gd name="connsiteY26" fmla="*/ 1352412 h 1694703"/>
                <a:gd name="connsiteX27" fmla="*/ 855729 w 3724136"/>
                <a:gd name="connsiteY27" fmla="*/ 1030657 h 1694703"/>
                <a:gd name="connsiteX28" fmla="*/ 215646 w 3724136"/>
                <a:gd name="connsiteY28" fmla="*/ 876624 h 1694703"/>
                <a:gd name="connsiteX29" fmla="*/ 249875 w 3724136"/>
                <a:gd name="connsiteY29" fmla="*/ 904007 h 1694703"/>
                <a:gd name="connsiteX30" fmla="*/ 263567 w 3724136"/>
                <a:gd name="connsiteY30" fmla="*/ 1030657 h 1694703"/>
                <a:gd name="connsiteX31" fmla="*/ 229338 w 3724136"/>
                <a:gd name="connsiteY31" fmla="*/ 1071728 h 1694703"/>
                <a:gd name="connsiteX32" fmla="*/ 102688 w 3724136"/>
                <a:gd name="connsiteY32" fmla="*/ 1085424 h 1694703"/>
                <a:gd name="connsiteX33" fmla="*/ 68459 w 3724136"/>
                <a:gd name="connsiteY33" fmla="*/ 1058041 h 1694703"/>
                <a:gd name="connsiteX34" fmla="*/ 3453728 w 3724136"/>
                <a:gd name="connsiteY34" fmla="*/ 568560 h 1694703"/>
                <a:gd name="connsiteX35" fmla="*/ 3511916 w 3724136"/>
                <a:gd name="connsiteY35" fmla="*/ 794474 h 1694703"/>
                <a:gd name="connsiteX36" fmla="*/ 3470840 w 3724136"/>
                <a:gd name="connsiteY36" fmla="*/ 804744 h 1694703"/>
                <a:gd name="connsiteX37" fmla="*/ 3361307 w 3724136"/>
                <a:gd name="connsiteY37" fmla="*/ 739706 h 1694703"/>
                <a:gd name="connsiteX38" fmla="*/ 3347616 w 3724136"/>
                <a:gd name="connsiteY38" fmla="*/ 688365 h 1694703"/>
                <a:gd name="connsiteX39" fmla="*/ 3412653 w 3724136"/>
                <a:gd name="connsiteY39" fmla="*/ 578830 h 1694703"/>
                <a:gd name="connsiteX40" fmla="*/ 1289883 w 3724136"/>
                <a:gd name="connsiteY40" fmla="*/ 432304 h 1694703"/>
                <a:gd name="connsiteX41" fmla="*/ 1289883 w 3724136"/>
                <a:gd name="connsiteY41" fmla="*/ 564866 h 1694703"/>
                <a:gd name="connsiteX42" fmla="*/ 1194601 w 3724136"/>
                <a:gd name="connsiteY42" fmla="*/ 565139 h 1694703"/>
                <a:gd name="connsiteX43" fmla="*/ 1184330 w 3724136"/>
                <a:gd name="connsiteY43" fmla="*/ 510376 h 1694703"/>
                <a:gd name="connsiteX44" fmla="*/ 1254982 w 3724136"/>
                <a:gd name="connsiteY44" fmla="*/ 457107 h 1694703"/>
                <a:gd name="connsiteX45" fmla="*/ 1972977 w 3724136"/>
                <a:gd name="connsiteY45" fmla="*/ 144006 h 1694703"/>
                <a:gd name="connsiteX46" fmla="*/ 1972977 w 3724136"/>
                <a:gd name="connsiteY46" fmla="*/ 562910 h 1694703"/>
                <a:gd name="connsiteX47" fmla="*/ 1323758 w 3724136"/>
                <a:gd name="connsiteY47" fmla="*/ 564770 h 1694703"/>
                <a:gd name="connsiteX48" fmla="*/ 1323758 w 3724136"/>
                <a:gd name="connsiteY48" fmla="*/ 409608 h 1694703"/>
                <a:gd name="connsiteX49" fmla="*/ 1343657 w 3724136"/>
                <a:gd name="connsiteY49" fmla="*/ 396777 h 1694703"/>
                <a:gd name="connsiteX50" fmla="*/ 1393130 w 3724136"/>
                <a:gd name="connsiteY50" fmla="*/ 366614 h 1694703"/>
                <a:gd name="connsiteX51" fmla="*/ 1785482 w 3724136"/>
                <a:gd name="connsiteY51" fmla="*/ 196321 h 1694703"/>
                <a:gd name="connsiteX52" fmla="*/ 2954459 w 3724136"/>
                <a:gd name="connsiteY52" fmla="*/ 138117 h 1694703"/>
                <a:gd name="connsiteX53" fmla="*/ 3020942 w 3724136"/>
                <a:gd name="connsiteY53" fmla="*/ 144923 h 1694703"/>
                <a:gd name="connsiteX54" fmla="*/ 3268889 w 3724136"/>
                <a:gd name="connsiteY54" fmla="*/ 174926 h 1694703"/>
                <a:gd name="connsiteX55" fmla="*/ 3306539 w 3724136"/>
                <a:gd name="connsiteY55" fmla="*/ 216005 h 1694703"/>
                <a:gd name="connsiteX56" fmla="*/ 3323656 w 3724136"/>
                <a:gd name="connsiteY56" fmla="*/ 496681 h 1694703"/>
                <a:gd name="connsiteX57" fmla="*/ 3286002 w 3724136"/>
                <a:gd name="connsiteY57" fmla="*/ 551448 h 1694703"/>
                <a:gd name="connsiteX58" fmla="*/ 2954459 w 3724136"/>
                <a:gd name="connsiteY58" fmla="*/ 554841 h 1694703"/>
                <a:gd name="connsiteX59" fmla="*/ 2310473 w 3724136"/>
                <a:gd name="connsiteY59" fmla="*/ 103047 h 1694703"/>
                <a:gd name="connsiteX60" fmla="*/ 2799950 w 3724136"/>
                <a:gd name="connsiteY60" fmla="*/ 122301 h 1694703"/>
                <a:gd name="connsiteX61" fmla="*/ 2920584 w 3724136"/>
                <a:gd name="connsiteY61" fmla="*/ 134649 h 1694703"/>
                <a:gd name="connsiteX62" fmla="*/ 2920584 w 3724136"/>
                <a:gd name="connsiteY62" fmla="*/ 555186 h 1694703"/>
                <a:gd name="connsiteX63" fmla="*/ 2240301 w 3724136"/>
                <a:gd name="connsiteY63" fmla="*/ 562146 h 1694703"/>
                <a:gd name="connsiteX64" fmla="*/ 2006852 w 3724136"/>
                <a:gd name="connsiteY64" fmla="*/ 562814 h 1694703"/>
                <a:gd name="connsiteX65" fmla="*/ 2006852 w 3724136"/>
                <a:gd name="connsiteY65" fmla="*/ 134554 h 1694703"/>
                <a:gd name="connsiteX66" fmla="*/ 2013587 w 3724136"/>
                <a:gd name="connsiteY66" fmla="*/ 132676 h 1694703"/>
                <a:gd name="connsiteX67" fmla="*/ 2221477 w 3724136"/>
                <a:gd name="connsiteY67" fmla="*/ 103047 h 1694703"/>
                <a:gd name="connsiteX68" fmla="*/ 2310473 w 3724136"/>
                <a:gd name="connsiteY68" fmla="*/ 103047 h 1694703"/>
                <a:gd name="connsiteX69" fmla="*/ 2334431 w 3724136"/>
                <a:gd name="connsiteY69" fmla="*/ 359 h 1694703"/>
                <a:gd name="connsiteX70" fmla="*/ 1345209 w 3724136"/>
                <a:gd name="connsiteY70" fmla="*/ 257077 h 1694703"/>
                <a:gd name="connsiteX71" fmla="*/ 1013184 w 3724136"/>
                <a:gd name="connsiteY71" fmla="*/ 479568 h 1694703"/>
                <a:gd name="connsiteX72" fmla="*/ 766733 w 3724136"/>
                <a:gd name="connsiteY72" fmla="*/ 551447 h 1694703"/>
                <a:gd name="connsiteX73" fmla="*/ 13692 w 3724136"/>
                <a:gd name="connsiteY73" fmla="*/ 1092268 h 1694703"/>
                <a:gd name="connsiteX74" fmla="*/ 3424 w 3724136"/>
                <a:gd name="connsiteY74" fmla="*/ 1256569 h 1694703"/>
                <a:gd name="connsiteX75" fmla="*/ 112959 w 3724136"/>
                <a:gd name="connsiteY75" fmla="*/ 1379793 h 1694703"/>
                <a:gd name="connsiteX76" fmla="*/ 503171 w 3724136"/>
                <a:gd name="connsiteY76" fmla="*/ 1372948 h 1694703"/>
                <a:gd name="connsiteX77" fmla="*/ 503171 w 3724136"/>
                <a:gd name="connsiteY77" fmla="*/ 1369526 h 1694703"/>
                <a:gd name="connsiteX78" fmla="*/ 855729 w 3724136"/>
                <a:gd name="connsiteY78" fmla="*/ 1016964 h 1694703"/>
                <a:gd name="connsiteX79" fmla="*/ 1208293 w 3724136"/>
                <a:gd name="connsiteY79" fmla="*/ 1362680 h 1694703"/>
                <a:gd name="connsiteX80" fmla="*/ 2690415 w 3724136"/>
                <a:gd name="connsiteY80" fmla="*/ 1355835 h 1694703"/>
                <a:gd name="connsiteX81" fmla="*/ 3042977 w 3724136"/>
                <a:gd name="connsiteY81" fmla="*/ 1016964 h 1694703"/>
                <a:gd name="connsiteX82" fmla="*/ 3395537 w 3724136"/>
                <a:gd name="connsiteY82" fmla="*/ 1366102 h 1694703"/>
                <a:gd name="connsiteX83" fmla="*/ 3597490 w 3724136"/>
                <a:gd name="connsiteY83" fmla="*/ 1372948 h 1694703"/>
                <a:gd name="connsiteX84" fmla="*/ 3724136 w 3724136"/>
                <a:gd name="connsiteY84" fmla="*/ 1239456 h 1694703"/>
                <a:gd name="connsiteX85" fmla="*/ 3683062 w 3724136"/>
                <a:gd name="connsiteY85" fmla="*/ 869781 h 1694703"/>
                <a:gd name="connsiteX86" fmla="*/ 3683062 w 3724136"/>
                <a:gd name="connsiteY86" fmla="*/ 862935 h 1694703"/>
                <a:gd name="connsiteX87" fmla="*/ 3679640 w 3724136"/>
                <a:gd name="connsiteY87" fmla="*/ 852665 h 1694703"/>
                <a:gd name="connsiteX88" fmla="*/ 3631720 w 3724136"/>
                <a:gd name="connsiteY88" fmla="*/ 808168 h 1694703"/>
                <a:gd name="connsiteX89" fmla="*/ 3618027 w 3724136"/>
                <a:gd name="connsiteY89" fmla="*/ 808168 h 1694703"/>
                <a:gd name="connsiteX90" fmla="*/ 3614603 w 3724136"/>
                <a:gd name="connsiteY90" fmla="*/ 808168 h 1694703"/>
                <a:gd name="connsiteX91" fmla="*/ 3542724 w 3724136"/>
                <a:gd name="connsiteY91" fmla="*/ 804744 h 1694703"/>
                <a:gd name="connsiteX92" fmla="*/ 3385269 w 3724136"/>
                <a:gd name="connsiteY92" fmla="*/ 140698 h 1694703"/>
                <a:gd name="connsiteX93" fmla="*/ 3320232 w 3724136"/>
                <a:gd name="connsiteY93" fmla="*/ 85931 h 1694703"/>
                <a:gd name="connsiteX94" fmla="*/ 2334431 w 3724136"/>
                <a:gd name="connsiteY94" fmla="*/ 359 h 169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724136" h="1694703">
                  <a:moveTo>
                    <a:pt x="3045397" y="1193407"/>
                  </a:moveTo>
                  <a:cubicBezTo>
                    <a:pt x="3056991" y="1193755"/>
                    <a:pt x="3068723" y="1195271"/>
                    <a:pt x="3080452" y="1198040"/>
                  </a:cubicBezTo>
                  <a:cubicBezTo>
                    <a:pt x="3174277" y="1220195"/>
                    <a:pt x="3232383" y="1314218"/>
                    <a:pt x="3210224" y="1408048"/>
                  </a:cubicBezTo>
                  <a:cubicBezTo>
                    <a:pt x="3188069" y="1501873"/>
                    <a:pt x="3094046" y="1559979"/>
                    <a:pt x="3000221" y="1537820"/>
                  </a:cubicBezTo>
                  <a:cubicBezTo>
                    <a:pt x="2906391" y="1515665"/>
                    <a:pt x="2848289" y="1421642"/>
                    <a:pt x="2870444" y="1327817"/>
                  </a:cubicBezTo>
                  <a:cubicBezTo>
                    <a:pt x="2887061" y="1257445"/>
                    <a:pt x="2944102" y="1207170"/>
                    <a:pt x="3011169" y="1195777"/>
                  </a:cubicBezTo>
                  <a:cubicBezTo>
                    <a:pt x="3022347" y="1193877"/>
                    <a:pt x="3033803" y="1193059"/>
                    <a:pt x="3045397" y="1193407"/>
                  </a:cubicBezTo>
                  <a:close/>
                  <a:moveTo>
                    <a:pt x="859907" y="1191327"/>
                  </a:moveTo>
                  <a:cubicBezTo>
                    <a:pt x="871501" y="1191675"/>
                    <a:pt x="883233" y="1193190"/>
                    <a:pt x="894961" y="1195960"/>
                  </a:cubicBezTo>
                  <a:cubicBezTo>
                    <a:pt x="988787" y="1218114"/>
                    <a:pt x="1046892" y="1312138"/>
                    <a:pt x="1024734" y="1405967"/>
                  </a:cubicBezTo>
                  <a:cubicBezTo>
                    <a:pt x="1002579" y="1499792"/>
                    <a:pt x="908556" y="1557898"/>
                    <a:pt x="814730" y="1535740"/>
                  </a:cubicBezTo>
                  <a:cubicBezTo>
                    <a:pt x="720900" y="1513585"/>
                    <a:pt x="662799" y="1419562"/>
                    <a:pt x="684954" y="1325736"/>
                  </a:cubicBezTo>
                  <a:cubicBezTo>
                    <a:pt x="701569" y="1255364"/>
                    <a:pt x="758612" y="1205089"/>
                    <a:pt x="825679" y="1193696"/>
                  </a:cubicBezTo>
                  <a:cubicBezTo>
                    <a:pt x="836857" y="1191797"/>
                    <a:pt x="848313" y="1190978"/>
                    <a:pt x="859907" y="1191327"/>
                  </a:cubicBezTo>
                  <a:close/>
                  <a:moveTo>
                    <a:pt x="3039554" y="1037503"/>
                  </a:moveTo>
                  <a:cubicBezTo>
                    <a:pt x="2861562" y="1037503"/>
                    <a:pt x="2717799" y="1177845"/>
                    <a:pt x="2710953" y="1352412"/>
                  </a:cubicBezTo>
                  <a:cubicBezTo>
                    <a:pt x="2710953" y="1355836"/>
                    <a:pt x="2710953" y="1362682"/>
                    <a:pt x="2710953" y="1366104"/>
                  </a:cubicBezTo>
                  <a:cubicBezTo>
                    <a:pt x="2710953" y="1547520"/>
                    <a:pt x="2858140" y="1694703"/>
                    <a:pt x="3039554" y="1694703"/>
                  </a:cubicBezTo>
                  <a:cubicBezTo>
                    <a:pt x="3220970" y="1694703"/>
                    <a:pt x="3368153" y="1547520"/>
                    <a:pt x="3368153" y="1366104"/>
                  </a:cubicBezTo>
                  <a:cubicBezTo>
                    <a:pt x="3368153" y="1366104"/>
                    <a:pt x="3368153" y="1366104"/>
                    <a:pt x="3368153" y="1362682"/>
                  </a:cubicBezTo>
                  <a:cubicBezTo>
                    <a:pt x="3368153" y="1184690"/>
                    <a:pt x="3220970" y="1037503"/>
                    <a:pt x="3039554" y="1037503"/>
                  </a:cubicBezTo>
                  <a:close/>
                  <a:moveTo>
                    <a:pt x="855729" y="1030657"/>
                  </a:moveTo>
                  <a:cubicBezTo>
                    <a:pt x="674317" y="1030657"/>
                    <a:pt x="527130" y="1177842"/>
                    <a:pt x="527130" y="1359258"/>
                  </a:cubicBezTo>
                  <a:cubicBezTo>
                    <a:pt x="527130" y="1359258"/>
                    <a:pt x="527130" y="1362678"/>
                    <a:pt x="527130" y="1362678"/>
                  </a:cubicBezTo>
                  <a:cubicBezTo>
                    <a:pt x="530554" y="1544095"/>
                    <a:pt x="674317" y="1687857"/>
                    <a:pt x="855729" y="1687857"/>
                  </a:cubicBezTo>
                  <a:cubicBezTo>
                    <a:pt x="1037146" y="1687857"/>
                    <a:pt x="1184330" y="1540670"/>
                    <a:pt x="1184330" y="1359258"/>
                  </a:cubicBezTo>
                  <a:cubicBezTo>
                    <a:pt x="1184330" y="1355836"/>
                    <a:pt x="1184330" y="1355836"/>
                    <a:pt x="1184330" y="1352412"/>
                  </a:cubicBezTo>
                  <a:cubicBezTo>
                    <a:pt x="1180909" y="1174420"/>
                    <a:pt x="1033721" y="1030657"/>
                    <a:pt x="855729" y="1030657"/>
                  </a:cubicBezTo>
                  <a:close/>
                  <a:moveTo>
                    <a:pt x="215646" y="876624"/>
                  </a:moveTo>
                  <a:lnTo>
                    <a:pt x="249875" y="904007"/>
                  </a:lnTo>
                  <a:cubicBezTo>
                    <a:pt x="287526" y="934816"/>
                    <a:pt x="294371" y="993003"/>
                    <a:pt x="263567" y="1030657"/>
                  </a:cubicBezTo>
                  <a:lnTo>
                    <a:pt x="229338" y="1071728"/>
                  </a:lnTo>
                  <a:cubicBezTo>
                    <a:pt x="198530" y="1109382"/>
                    <a:pt x="140342" y="1116228"/>
                    <a:pt x="102688" y="1085424"/>
                  </a:cubicBezTo>
                  <a:lnTo>
                    <a:pt x="68459" y="1058041"/>
                  </a:lnTo>
                  <a:close/>
                  <a:moveTo>
                    <a:pt x="3453728" y="568560"/>
                  </a:moveTo>
                  <a:lnTo>
                    <a:pt x="3511916" y="794474"/>
                  </a:lnTo>
                  <a:lnTo>
                    <a:pt x="3470840" y="804744"/>
                  </a:lnTo>
                  <a:cubicBezTo>
                    <a:pt x="3422920" y="818435"/>
                    <a:pt x="3374999" y="787628"/>
                    <a:pt x="3361307" y="739706"/>
                  </a:cubicBezTo>
                  <a:lnTo>
                    <a:pt x="3347616" y="688365"/>
                  </a:lnTo>
                  <a:cubicBezTo>
                    <a:pt x="3333924" y="640443"/>
                    <a:pt x="3364732" y="592523"/>
                    <a:pt x="3412653" y="578830"/>
                  </a:cubicBezTo>
                  <a:close/>
                  <a:moveTo>
                    <a:pt x="1289883" y="432304"/>
                  </a:moveTo>
                  <a:lnTo>
                    <a:pt x="1289883" y="564866"/>
                  </a:lnTo>
                  <a:lnTo>
                    <a:pt x="1194601" y="565139"/>
                  </a:lnTo>
                  <a:cubicBezTo>
                    <a:pt x="1139834" y="565139"/>
                    <a:pt x="1129563" y="551448"/>
                    <a:pt x="1184330" y="510376"/>
                  </a:cubicBezTo>
                  <a:cubicBezTo>
                    <a:pt x="1213425" y="488128"/>
                    <a:pt x="1236102" y="471012"/>
                    <a:pt x="1254982" y="457107"/>
                  </a:cubicBezTo>
                  <a:close/>
                  <a:moveTo>
                    <a:pt x="1972977" y="144006"/>
                  </a:moveTo>
                  <a:lnTo>
                    <a:pt x="1972977" y="562910"/>
                  </a:lnTo>
                  <a:lnTo>
                    <a:pt x="1323758" y="564770"/>
                  </a:lnTo>
                  <a:lnTo>
                    <a:pt x="1323758" y="409608"/>
                  </a:lnTo>
                  <a:lnTo>
                    <a:pt x="1343657" y="396777"/>
                  </a:lnTo>
                  <a:cubicBezTo>
                    <a:pt x="1357831" y="388006"/>
                    <a:pt x="1373448" y="378593"/>
                    <a:pt x="1393130" y="366614"/>
                  </a:cubicBezTo>
                  <a:cubicBezTo>
                    <a:pt x="1488972" y="310135"/>
                    <a:pt x="1633590" y="246809"/>
                    <a:pt x="1785482" y="196321"/>
                  </a:cubicBezTo>
                  <a:close/>
                  <a:moveTo>
                    <a:pt x="2954459" y="138117"/>
                  </a:moveTo>
                  <a:lnTo>
                    <a:pt x="3020942" y="144923"/>
                  </a:lnTo>
                  <a:cubicBezTo>
                    <a:pt x="3097316" y="153748"/>
                    <a:pt x="3178182" y="163802"/>
                    <a:pt x="3268889" y="174926"/>
                  </a:cubicBezTo>
                  <a:cubicBezTo>
                    <a:pt x="3289427" y="178351"/>
                    <a:pt x="3306539" y="195464"/>
                    <a:pt x="3306539" y="216005"/>
                  </a:cubicBezTo>
                  <a:lnTo>
                    <a:pt x="3323656" y="496681"/>
                  </a:lnTo>
                  <a:cubicBezTo>
                    <a:pt x="3323656" y="520643"/>
                    <a:pt x="3320232" y="551448"/>
                    <a:pt x="3286002" y="551448"/>
                  </a:cubicBezTo>
                  <a:lnTo>
                    <a:pt x="2954459" y="554841"/>
                  </a:lnTo>
                  <a:close/>
                  <a:moveTo>
                    <a:pt x="2310473" y="103047"/>
                  </a:moveTo>
                  <a:cubicBezTo>
                    <a:pt x="2505579" y="103047"/>
                    <a:pt x="2654476" y="109893"/>
                    <a:pt x="2799950" y="122301"/>
                  </a:cubicBezTo>
                  <a:lnTo>
                    <a:pt x="2920584" y="134649"/>
                  </a:lnTo>
                  <a:lnTo>
                    <a:pt x="2920584" y="555186"/>
                  </a:lnTo>
                  <a:lnTo>
                    <a:pt x="2240301" y="562146"/>
                  </a:lnTo>
                  <a:lnTo>
                    <a:pt x="2006852" y="562814"/>
                  </a:lnTo>
                  <a:lnTo>
                    <a:pt x="2006852" y="134554"/>
                  </a:lnTo>
                  <a:lnTo>
                    <a:pt x="2013587" y="132676"/>
                  </a:lnTo>
                  <a:cubicBezTo>
                    <a:pt x="2087982" y="116310"/>
                    <a:pt x="2159009" y="105614"/>
                    <a:pt x="2221477" y="103047"/>
                  </a:cubicBezTo>
                  <a:cubicBezTo>
                    <a:pt x="2255705" y="103047"/>
                    <a:pt x="2276243" y="103047"/>
                    <a:pt x="2310473" y="103047"/>
                  </a:cubicBezTo>
                  <a:close/>
                  <a:moveTo>
                    <a:pt x="2334431" y="359"/>
                  </a:moveTo>
                  <a:cubicBezTo>
                    <a:pt x="1951065" y="3781"/>
                    <a:pt x="1660118" y="68818"/>
                    <a:pt x="1345209" y="257077"/>
                  </a:cubicBezTo>
                  <a:cubicBezTo>
                    <a:pt x="1235676" y="325535"/>
                    <a:pt x="1115873" y="411110"/>
                    <a:pt x="1013184" y="479568"/>
                  </a:cubicBezTo>
                  <a:cubicBezTo>
                    <a:pt x="944725" y="524064"/>
                    <a:pt x="821501" y="541180"/>
                    <a:pt x="766733" y="551447"/>
                  </a:cubicBezTo>
                  <a:cubicBezTo>
                    <a:pt x="455250" y="602793"/>
                    <a:pt x="154033" y="804744"/>
                    <a:pt x="13692" y="1092268"/>
                  </a:cubicBezTo>
                  <a:cubicBezTo>
                    <a:pt x="0" y="1147036"/>
                    <a:pt x="-3424" y="1212073"/>
                    <a:pt x="3424" y="1256569"/>
                  </a:cubicBezTo>
                  <a:cubicBezTo>
                    <a:pt x="10270" y="1321606"/>
                    <a:pt x="30808" y="1379793"/>
                    <a:pt x="112959" y="1379793"/>
                  </a:cubicBezTo>
                  <a:cubicBezTo>
                    <a:pt x="243029" y="1376373"/>
                    <a:pt x="373101" y="1376373"/>
                    <a:pt x="503171" y="1372948"/>
                  </a:cubicBezTo>
                  <a:cubicBezTo>
                    <a:pt x="503171" y="1372948"/>
                    <a:pt x="503171" y="1369526"/>
                    <a:pt x="503171" y="1369526"/>
                  </a:cubicBezTo>
                  <a:cubicBezTo>
                    <a:pt x="503171" y="1174419"/>
                    <a:pt x="660626" y="1016964"/>
                    <a:pt x="855729" y="1016964"/>
                  </a:cubicBezTo>
                  <a:cubicBezTo>
                    <a:pt x="1047414" y="1016964"/>
                    <a:pt x="1204868" y="1170997"/>
                    <a:pt x="1208293" y="1362680"/>
                  </a:cubicBezTo>
                  <a:cubicBezTo>
                    <a:pt x="1701193" y="1355835"/>
                    <a:pt x="2197514" y="1352410"/>
                    <a:pt x="2690415" y="1355835"/>
                  </a:cubicBezTo>
                  <a:cubicBezTo>
                    <a:pt x="2697261" y="1167573"/>
                    <a:pt x="2851294" y="1016964"/>
                    <a:pt x="3042977" y="1016964"/>
                  </a:cubicBezTo>
                  <a:cubicBezTo>
                    <a:pt x="3238082" y="1016964"/>
                    <a:pt x="3395537" y="1174419"/>
                    <a:pt x="3395537" y="1366102"/>
                  </a:cubicBezTo>
                  <a:cubicBezTo>
                    <a:pt x="3463994" y="1369526"/>
                    <a:pt x="3529031" y="1369526"/>
                    <a:pt x="3597490" y="1372948"/>
                  </a:cubicBezTo>
                  <a:cubicBezTo>
                    <a:pt x="3696753" y="1376373"/>
                    <a:pt x="3710445" y="1307914"/>
                    <a:pt x="3724136" y="1239456"/>
                  </a:cubicBezTo>
                  <a:cubicBezTo>
                    <a:pt x="3700177" y="1112806"/>
                    <a:pt x="3696753" y="989581"/>
                    <a:pt x="3683062" y="869781"/>
                  </a:cubicBezTo>
                  <a:cubicBezTo>
                    <a:pt x="3683062" y="866356"/>
                    <a:pt x="3683062" y="866356"/>
                    <a:pt x="3683062" y="862935"/>
                  </a:cubicBezTo>
                  <a:cubicBezTo>
                    <a:pt x="3683062" y="859511"/>
                    <a:pt x="3683062" y="856089"/>
                    <a:pt x="3679640" y="852665"/>
                  </a:cubicBezTo>
                  <a:cubicBezTo>
                    <a:pt x="3672794" y="825281"/>
                    <a:pt x="3659103" y="811589"/>
                    <a:pt x="3631720" y="808168"/>
                  </a:cubicBezTo>
                  <a:cubicBezTo>
                    <a:pt x="3628294" y="808168"/>
                    <a:pt x="3621449" y="808168"/>
                    <a:pt x="3618027" y="808168"/>
                  </a:cubicBezTo>
                  <a:cubicBezTo>
                    <a:pt x="3618027" y="808168"/>
                    <a:pt x="3614603" y="808168"/>
                    <a:pt x="3614603" y="808168"/>
                  </a:cubicBezTo>
                  <a:cubicBezTo>
                    <a:pt x="3590644" y="804744"/>
                    <a:pt x="3566683" y="804744"/>
                    <a:pt x="3542724" y="804744"/>
                  </a:cubicBezTo>
                  <a:cubicBezTo>
                    <a:pt x="3467420" y="585677"/>
                    <a:pt x="3433190" y="363188"/>
                    <a:pt x="3385269" y="140698"/>
                  </a:cubicBezTo>
                  <a:cubicBezTo>
                    <a:pt x="3378424" y="103048"/>
                    <a:pt x="3347615" y="89355"/>
                    <a:pt x="3320232" y="85931"/>
                  </a:cubicBezTo>
                  <a:cubicBezTo>
                    <a:pt x="3019015" y="17472"/>
                    <a:pt x="2621956" y="-3065"/>
                    <a:pt x="2334431" y="35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18BA105-7F24-468D-9B4D-628E7E24A7A7}"/>
                </a:ext>
              </a:extLst>
            </p:cNvPr>
            <p:cNvSpPr/>
            <p:nvPr/>
          </p:nvSpPr>
          <p:spPr>
            <a:xfrm>
              <a:off x="9074637" y="3829750"/>
              <a:ext cx="415215" cy="595526"/>
            </a:xfrm>
            <a:custGeom>
              <a:avLst/>
              <a:gdLst>
                <a:gd name="connsiteX0" fmla="*/ 289535 w 611876"/>
                <a:gd name="connsiteY0" fmla="*/ 471786 h 877589"/>
                <a:gd name="connsiteX1" fmla="*/ 284701 w 611876"/>
                <a:gd name="connsiteY1" fmla="*/ 482950 h 877589"/>
                <a:gd name="connsiteX2" fmla="*/ 263983 w 611876"/>
                <a:gd name="connsiteY2" fmla="*/ 543722 h 877589"/>
                <a:gd name="connsiteX3" fmla="*/ 212879 w 611876"/>
                <a:gd name="connsiteY3" fmla="*/ 615544 h 877589"/>
                <a:gd name="connsiteX4" fmla="*/ 170523 w 611876"/>
                <a:gd name="connsiteY4" fmla="*/ 699795 h 877589"/>
                <a:gd name="connsiteX5" fmla="*/ 211959 w 611876"/>
                <a:gd name="connsiteY5" fmla="*/ 815354 h 877589"/>
                <a:gd name="connsiteX6" fmla="*/ 221166 w 611876"/>
                <a:gd name="connsiteY6" fmla="*/ 691048 h 877589"/>
                <a:gd name="connsiteX7" fmla="*/ 247869 w 611876"/>
                <a:gd name="connsiteY7" fmla="*/ 654217 h 877589"/>
                <a:gd name="connsiteX8" fmla="*/ 303577 w 611876"/>
                <a:gd name="connsiteY8" fmla="*/ 581934 h 877589"/>
                <a:gd name="connsiteX9" fmla="*/ 326136 w 611876"/>
                <a:gd name="connsiteY9" fmla="*/ 579633 h 877589"/>
                <a:gd name="connsiteX10" fmla="*/ 403942 w 611876"/>
                <a:gd name="connsiteY10" fmla="*/ 732023 h 877589"/>
                <a:gd name="connsiteX11" fmla="*/ 366190 w 611876"/>
                <a:gd name="connsiteY11" fmla="*/ 836532 h 877589"/>
                <a:gd name="connsiteX12" fmla="*/ 365269 w 611876"/>
                <a:gd name="connsiteY12" fmla="*/ 840675 h 877589"/>
                <a:gd name="connsiteX13" fmla="*/ 449981 w 611876"/>
                <a:gd name="connsiteY13" fmla="*/ 697493 h 877589"/>
                <a:gd name="connsiteX14" fmla="*/ 395194 w 611876"/>
                <a:gd name="connsiteY14" fmla="*/ 563058 h 877589"/>
                <a:gd name="connsiteX15" fmla="*/ 301275 w 611876"/>
                <a:gd name="connsiteY15" fmla="*/ 475124 h 877589"/>
                <a:gd name="connsiteX16" fmla="*/ 289535 w 611876"/>
                <a:gd name="connsiteY16" fmla="*/ 471786 h 877589"/>
                <a:gd name="connsiteX17" fmla="*/ 340409 w 611876"/>
                <a:gd name="connsiteY17" fmla="*/ 0 h 877589"/>
                <a:gd name="connsiteX18" fmla="*/ 386908 w 611876"/>
                <a:gd name="connsiteY18" fmla="*/ 59851 h 877589"/>
                <a:gd name="connsiteX19" fmla="*/ 453205 w 611876"/>
                <a:gd name="connsiteY19" fmla="*/ 337466 h 877589"/>
                <a:gd name="connsiteX20" fmla="*/ 457809 w 611876"/>
                <a:gd name="connsiteY20" fmla="*/ 375679 h 877589"/>
                <a:gd name="connsiteX21" fmla="*/ 468858 w 611876"/>
                <a:gd name="connsiteY21" fmla="*/ 368313 h 877589"/>
                <a:gd name="connsiteX22" fmla="*/ 515818 w 611876"/>
                <a:gd name="connsiteY22" fmla="*/ 252294 h 877589"/>
                <a:gd name="connsiteX23" fmla="*/ 519041 w 611876"/>
                <a:gd name="connsiteY23" fmla="*/ 241245 h 877589"/>
                <a:gd name="connsiteX24" fmla="*/ 530550 w 611876"/>
                <a:gd name="connsiteY24" fmla="*/ 247230 h 877589"/>
                <a:gd name="connsiteX25" fmla="*/ 567842 w 611876"/>
                <a:gd name="connsiteY25" fmla="*/ 309843 h 877589"/>
                <a:gd name="connsiteX26" fmla="*/ 611579 w 611876"/>
                <a:gd name="connsiteY26" fmla="*/ 585617 h 877589"/>
                <a:gd name="connsiteX27" fmla="*/ 449061 w 611876"/>
                <a:gd name="connsiteY27" fmla="*/ 845738 h 877589"/>
                <a:gd name="connsiteX28" fmla="*/ 69238 w 611876"/>
                <a:gd name="connsiteY28" fmla="*/ 778060 h 877589"/>
                <a:gd name="connsiteX29" fmla="*/ 26882 w 611876"/>
                <a:gd name="connsiteY29" fmla="*/ 508732 h 877589"/>
                <a:gd name="connsiteX30" fmla="*/ 85812 w 611876"/>
                <a:gd name="connsiteY30" fmla="*/ 417575 h 877589"/>
                <a:gd name="connsiteX31" fmla="*/ 139217 w 611876"/>
                <a:gd name="connsiteY31" fmla="*/ 262883 h 877589"/>
                <a:gd name="connsiteX32" fmla="*/ 140598 w 611876"/>
                <a:gd name="connsiteY32" fmla="*/ 211780 h 877589"/>
                <a:gd name="connsiteX33" fmla="*/ 144742 w 611876"/>
                <a:gd name="connsiteY33" fmla="*/ 199349 h 877589"/>
                <a:gd name="connsiteX34" fmla="*/ 156252 w 611876"/>
                <a:gd name="connsiteY34" fmla="*/ 205795 h 877589"/>
                <a:gd name="connsiteX35" fmla="*/ 199989 w 611876"/>
                <a:gd name="connsiteY35" fmla="*/ 258740 h 877589"/>
                <a:gd name="connsiteX36" fmla="*/ 215182 w 611876"/>
                <a:gd name="connsiteY36" fmla="*/ 261042 h 877589"/>
                <a:gd name="connsiteX37" fmla="*/ 283781 w 611876"/>
                <a:gd name="connsiteY37" fmla="*/ 156533 h 877589"/>
                <a:gd name="connsiteX38" fmla="*/ 333963 w 611876"/>
                <a:gd name="connsiteY38" fmla="*/ 16574 h 877589"/>
                <a:gd name="connsiteX39" fmla="*/ 340409 w 611876"/>
                <a:gd name="connsiteY39" fmla="*/ 0 h 8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11876" h="877589">
                  <a:moveTo>
                    <a:pt x="289535" y="471786"/>
                  </a:moveTo>
                  <a:cubicBezTo>
                    <a:pt x="286772" y="472592"/>
                    <a:pt x="285161" y="475814"/>
                    <a:pt x="284701" y="482950"/>
                  </a:cubicBezTo>
                  <a:cubicBezTo>
                    <a:pt x="283780" y="505049"/>
                    <a:pt x="275032" y="524846"/>
                    <a:pt x="263983" y="543722"/>
                  </a:cubicBezTo>
                  <a:cubicBezTo>
                    <a:pt x="249250" y="569504"/>
                    <a:pt x="230374" y="592063"/>
                    <a:pt x="212879" y="615544"/>
                  </a:cubicBezTo>
                  <a:cubicBezTo>
                    <a:pt x="194464" y="641326"/>
                    <a:pt x="177429" y="668029"/>
                    <a:pt x="170523" y="699795"/>
                  </a:cubicBezTo>
                  <a:cubicBezTo>
                    <a:pt x="160855" y="744453"/>
                    <a:pt x="176969" y="791413"/>
                    <a:pt x="211959" y="815354"/>
                  </a:cubicBezTo>
                  <a:cubicBezTo>
                    <a:pt x="183875" y="770235"/>
                    <a:pt x="197226" y="730181"/>
                    <a:pt x="221166" y="691048"/>
                  </a:cubicBezTo>
                  <a:cubicBezTo>
                    <a:pt x="228993" y="678157"/>
                    <a:pt x="238201" y="666187"/>
                    <a:pt x="247869" y="654217"/>
                  </a:cubicBezTo>
                  <a:cubicBezTo>
                    <a:pt x="266745" y="630277"/>
                    <a:pt x="288844" y="609098"/>
                    <a:pt x="303577" y="581934"/>
                  </a:cubicBezTo>
                  <a:cubicBezTo>
                    <a:pt x="312324" y="565821"/>
                    <a:pt x="314165" y="565360"/>
                    <a:pt x="326136" y="579633"/>
                  </a:cubicBezTo>
                  <a:cubicBezTo>
                    <a:pt x="363888" y="624752"/>
                    <a:pt x="389670" y="675395"/>
                    <a:pt x="403942" y="732023"/>
                  </a:cubicBezTo>
                  <a:cubicBezTo>
                    <a:pt x="414531" y="774839"/>
                    <a:pt x="404402" y="810750"/>
                    <a:pt x="366190" y="836532"/>
                  </a:cubicBezTo>
                  <a:cubicBezTo>
                    <a:pt x="364808" y="837452"/>
                    <a:pt x="362967" y="838833"/>
                    <a:pt x="365269" y="840675"/>
                  </a:cubicBezTo>
                  <a:cubicBezTo>
                    <a:pt x="430644" y="816274"/>
                    <a:pt x="461030" y="765631"/>
                    <a:pt x="449981" y="697493"/>
                  </a:cubicBezTo>
                  <a:cubicBezTo>
                    <a:pt x="442154" y="648692"/>
                    <a:pt x="420976" y="604493"/>
                    <a:pt x="395194" y="563058"/>
                  </a:cubicBezTo>
                  <a:cubicBezTo>
                    <a:pt x="371714" y="525306"/>
                    <a:pt x="341789" y="494921"/>
                    <a:pt x="301275" y="475124"/>
                  </a:cubicBezTo>
                  <a:cubicBezTo>
                    <a:pt x="296211" y="472592"/>
                    <a:pt x="292297" y="470981"/>
                    <a:pt x="289535" y="471786"/>
                  </a:cubicBezTo>
                  <a:close/>
                  <a:moveTo>
                    <a:pt x="340409" y="0"/>
                  </a:moveTo>
                  <a:cubicBezTo>
                    <a:pt x="361127" y="16114"/>
                    <a:pt x="376780" y="35910"/>
                    <a:pt x="386908" y="59851"/>
                  </a:cubicBezTo>
                  <a:cubicBezTo>
                    <a:pt x="425121" y="148706"/>
                    <a:pt x="444918" y="241705"/>
                    <a:pt x="453205" y="337466"/>
                  </a:cubicBezTo>
                  <a:cubicBezTo>
                    <a:pt x="454586" y="350358"/>
                    <a:pt x="456428" y="362788"/>
                    <a:pt x="457809" y="375679"/>
                  </a:cubicBezTo>
                  <a:cubicBezTo>
                    <a:pt x="465175" y="377520"/>
                    <a:pt x="466096" y="371535"/>
                    <a:pt x="468858" y="368313"/>
                  </a:cubicBezTo>
                  <a:cubicBezTo>
                    <a:pt x="495100" y="333783"/>
                    <a:pt x="509373" y="294650"/>
                    <a:pt x="515818" y="252294"/>
                  </a:cubicBezTo>
                  <a:cubicBezTo>
                    <a:pt x="516278" y="248611"/>
                    <a:pt x="514897" y="243086"/>
                    <a:pt x="519041" y="241245"/>
                  </a:cubicBezTo>
                  <a:cubicBezTo>
                    <a:pt x="524105" y="238943"/>
                    <a:pt x="527328" y="244007"/>
                    <a:pt x="530550" y="247230"/>
                  </a:cubicBezTo>
                  <a:cubicBezTo>
                    <a:pt x="548966" y="264725"/>
                    <a:pt x="561397" y="285903"/>
                    <a:pt x="567842" y="309843"/>
                  </a:cubicBezTo>
                  <a:cubicBezTo>
                    <a:pt x="592243" y="400080"/>
                    <a:pt x="607896" y="491697"/>
                    <a:pt x="611579" y="585617"/>
                  </a:cubicBezTo>
                  <a:cubicBezTo>
                    <a:pt x="616644" y="709002"/>
                    <a:pt x="556793" y="793714"/>
                    <a:pt x="449061" y="845738"/>
                  </a:cubicBezTo>
                  <a:cubicBezTo>
                    <a:pt x="323375" y="906970"/>
                    <a:pt x="164078" y="877505"/>
                    <a:pt x="69238" y="778060"/>
                  </a:cubicBezTo>
                  <a:cubicBezTo>
                    <a:pt x="3402" y="709002"/>
                    <a:pt x="-25142" y="609558"/>
                    <a:pt x="26882" y="508732"/>
                  </a:cubicBezTo>
                  <a:cubicBezTo>
                    <a:pt x="43456" y="476504"/>
                    <a:pt x="62332" y="444738"/>
                    <a:pt x="85812" y="417575"/>
                  </a:cubicBezTo>
                  <a:cubicBezTo>
                    <a:pt x="124945" y="372917"/>
                    <a:pt x="136915" y="319972"/>
                    <a:pt x="139217" y="262883"/>
                  </a:cubicBezTo>
                  <a:cubicBezTo>
                    <a:pt x="139678" y="245849"/>
                    <a:pt x="140138" y="228814"/>
                    <a:pt x="140598" y="211780"/>
                  </a:cubicBezTo>
                  <a:cubicBezTo>
                    <a:pt x="140598" y="207176"/>
                    <a:pt x="140138" y="201191"/>
                    <a:pt x="144742" y="199349"/>
                  </a:cubicBezTo>
                  <a:cubicBezTo>
                    <a:pt x="149806" y="197047"/>
                    <a:pt x="153029" y="202572"/>
                    <a:pt x="156252" y="205795"/>
                  </a:cubicBezTo>
                  <a:cubicBezTo>
                    <a:pt x="171905" y="222369"/>
                    <a:pt x="187098" y="239864"/>
                    <a:pt x="199989" y="258740"/>
                  </a:cubicBezTo>
                  <a:cubicBezTo>
                    <a:pt x="204132" y="265185"/>
                    <a:pt x="208736" y="271170"/>
                    <a:pt x="215182" y="261042"/>
                  </a:cubicBezTo>
                  <a:cubicBezTo>
                    <a:pt x="238202" y="226052"/>
                    <a:pt x="261682" y="191983"/>
                    <a:pt x="283781" y="156533"/>
                  </a:cubicBezTo>
                  <a:cubicBezTo>
                    <a:pt x="310023" y="113717"/>
                    <a:pt x="325676" y="66296"/>
                    <a:pt x="333963" y="16574"/>
                  </a:cubicBezTo>
                  <a:cubicBezTo>
                    <a:pt x="335345" y="11049"/>
                    <a:pt x="334884" y="5525"/>
                    <a:pt x="340409" y="0"/>
                  </a:cubicBezTo>
                  <a:close/>
                </a:path>
              </a:pathLst>
            </a:custGeom>
            <a:solidFill>
              <a:schemeClr val="bg1"/>
            </a:solidFill>
            <a:ln w="459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BDA9B-1279-4CB7-890E-7C060C4EF8D4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3" name="직사각형 34">
            <a:extLst>
              <a:ext uri="{FF2B5EF4-FFF2-40B4-BE49-F238E27FC236}">
                <a16:creationId xmlns:a16="http://schemas.microsoft.com/office/drawing/2014/main" id="{E5381EEA-0E6E-4696-B2DB-3899122C08C3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4" name="직사각형 35">
            <a:extLst>
              <a:ext uri="{FF2B5EF4-FFF2-40B4-BE49-F238E27FC236}">
                <a16:creationId xmlns:a16="http://schemas.microsoft.com/office/drawing/2014/main" id="{31769777-0C3F-473A-B91E-593575F79A99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7261BFFD-2777-4AFF-8890-982B6D5249AF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42878-374C-45B9-B188-4B30A75999F4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41637-2BBB-417B-BB46-92DBFDCC85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E96A329-2CB5-450F-A8F9-0347FC4A09C0}"/>
              </a:ext>
            </a:extLst>
          </p:cNvPr>
          <p:cNvGrpSpPr/>
          <p:nvPr/>
        </p:nvGrpSpPr>
        <p:grpSpPr>
          <a:xfrm flipH="1">
            <a:off x="1185241" y="4214911"/>
            <a:ext cx="6982428" cy="1867724"/>
            <a:chOff x="1131271" y="3676458"/>
            <a:chExt cx="6982428" cy="186772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B703D7-AE31-42C5-A522-A6280A14FD14}"/>
                </a:ext>
              </a:extLst>
            </p:cNvPr>
            <p:cNvSpPr/>
            <p:nvPr/>
          </p:nvSpPr>
          <p:spPr>
            <a:xfrm rot="1910665">
              <a:off x="7198685" y="4650630"/>
              <a:ext cx="915014" cy="75876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4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EA4A978E-DB89-472E-B457-B479C65A937D}"/>
                </a:ext>
              </a:extLst>
            </p:cNvPr>
            <p:cNvSpPr/>
            <p:nvPr/>
          </p:nvSpPr>
          <p:spPr>
            <a:xfrm>
              <a:off x="2113716" y="4659805"/>
              <a:ext cx="852021" cy="884377"/>
            </a:xfrm>
            <a:custGeom>
              <a:avLst/>
              <a:gdLst>
                <a:gd name="connsiteX0" fmla="*/ 2107883 w 2257425"/>
                <a:gd name="connsiteY0" fmla="*/ 1311593 h 2343150"/>
                <a:gd name="connsiteX1" fmla="*/ 2044065 w 2257425"/>
                <a:gd name="connsiteY1" fmla="*/ 0 h 2343150"/>
                <a:gd name="connsiteX2" fmla="*/ 1905000 w 2257425"/>
                <a:gd name="connsiteY2" fmla="*/ 0 h 2343150"/>
                <a:gd name="connsiteX3" fmla="*/ 1843088 w 2257425"/>
                <a:gd name="connsiteY3" fmla="*/ 1312545 h 2343150"/>
                <a:gd name="connsiteX4" fmla="*/ 1762125 w 2257425"/>
                <a:gd name="connsiteY4" fmla="*/ 1315403 h 2343150"/>
                <a:gd name="connsiteX5" fmla="*/ 1698308 w 2257425"/>
                <a:gd name="connsiteY5" fmla="*/ 269558 h 2343150"/>
                <a:gd name="connsiteX6" fmla="*/ 1556385 w 2257425"/>
                <a:gd name="connsiteY6" fmla="*/ 269558 h 2343150"/>
                <a:gd name="connsiteX7" fmla="*/ 1495425 w 2257425"/>
                <a:gd name="connsiteY7" fmla="*/ 1320165 h 2343150"/>
                <a:gd name="connsiteX8" fmla="*/ 1379220 w 2257425"/>
                <a:gd name="connsiteY8" fmla="*/ 1325880 h 2343150"/>
                <a:gd name="connsiteX9" fmla="*/ 1379220 w 2257425"/>
                <a:gd name="connsiteY9" fmla="*/ 1153478 h 2343150"/>
                <a:gd name="connsiteX10" fmla="*/ 1321118 w 2257425"/>
                <a:gd name="connsiteY10" fmla="*/ 1050608 h 2343150"/>
                <a:gd name="connsiteX11" fmla="*/ 1305878 w 2257425"/>
                <a:gd name="connsiteY11" fmla="*/ 1036320 h 2343150"/>
                <a:gd name="connsiteX12" fmla="*/ 1239203 w 2257425"/>
                <a:gd name="connsiteY12" fmla="*/ 1029653 h 2343150"/>
                <a:gd name="connsiteX13" fmla="*/ 1205865 w 2257425"/>
                <a:gd name="connsiteY13" fmla="*/ 1060133 h 2343150"/>
                <a:gd name="connsiteX14" fmla="*/ 1163003 w 2257425"/>
                <a:gd name="connsiteY14" fmla="*/ 1141095 h 2343150"/>
                <a:gd name="connsiteX15" fmla="*/ 1132523 w 2257425"/>
                <a:gd name="connsiteY15" fmla="*/ 1168718 h 2343150"/>
                <a:gd name="connsiteX16" fmla="*/ 1103948 w 2257425"/>
                <a:gd name="connsiteY16" fmla="*/ 1197293 h 2343150"/>
                <a:gd name="connsiteX17" fmla="*/ 1103948 w 2257425"/>
                <a:gd name="connsiteY17" fmla="*/ 1243965 h 2343150"/>
                <a:gd name="connsiteX18" fmla="*/ 1095375 w 2257425"/>
                <a:gd name="connsiteY18" fmla="*/ 1259205 h 2343150"/>
                <a:gd name="connsiteX19" fmla="*/ 1084898 w 2257425"/>
                <a:gd name="connsiteY19" fmla="*/ 1243013 h 2343150"/>
                <a:gd name="connsiteX20" fmla="*/ 1082040 w 2257425"/>
                <a:gd name="connsiteY20" fmla="*/ 1167765 h 2343150"/>
                <a:gd name="connsiteX21" fmla="*/ 1082040 w 2257425"/>
                <a:gd name="connsiteY21" fmla="*/ 967740 h 2343150"/>
                <a:gd name="connsiteX22" fmla="*/ 1052513 w 2257425"/>
                <a:gd name="connsiteY22" fmla="*/ 934403 h 2343150"/>
                <a:gd name="connsiteX23" fmla="*/ 835343 w 2257425"/>
                <a:gd name="connsiteY23" fmla="*/ 934403 h 2343150"/>
                <a:gd name="connsiteX24" fmla="*/ 809625 w 2257425"/>
                <a:gd name="connsiteY24" fmla="*/ 962025 h 2343150"/>
                <a:gd name="connsiteX25" fmla="*/ 810578 w 2257425"/>
                <a:gd name="connsiteY25" fmla="*/ 1013460 h 2343150"/>
                <a:gd name="connsiteX26" fmla="*/ 787718 w 2257425"/>
                <a:gd name="connsiteY26" fmla="*/ 1050608 h 2343150"/>
                <a:gd name="connsiteX27" fmla="*/ 727710 w 2257425"/>
                <a:gd name="connsiteY27" fmla="*/ 1145858 h 2343150"/>
                <a:gd name="connsiteX28" fmla="*/ 727710 w 2257425"/>
                <a:gd name="connsiteY28" fmla="*/ 1238250 h 2343150"/>
                <a:gd name="connsiteX29" fmla="*/ 679133 w 2257425"/>
                <a:gd name="connsiteY29" fmla="*/ 1285875 h 2343150"/>
                <a:gd name="connsiteX30" fmla="*/ 634365 w 2257425"/>
                <a:gd name="connsiteY30" fmla="*/ 1329690 h 2343150"/>
                <a:gd name="connsiteX31" fmla="*/ 631508 w 2257425"/>
                <a:gd name="connsiteY31" fmla="*/ 1626870 h 2343150"/>
                <a:gd name="connsiteX32" fmla="*/ 564833 w 2257425"/>
                <a:gd name="connsiteY32" fmla="*/ 1503045 h 2343150"/>
                <a:gd name="connsiteX33" fmla="*/ 330518 w 2257425"/>
                <a:gd name="connsiteY33" fmla="*/ 1635443 h 2343150"/>
                <a:gd name="connsiteX34" fmla="*/ 259080 w 2257425"/>
                <a:gd name="connsiteY34" fmla="*/ 1503998 h 2343150"/>
                <a:gd name="connsiteX35" fmla="*/ 3810 w 2257425"/>
                <a:gd name="connsiteY35" fmla="*/ 1649730 h 2343150"/>
                <a:gd name="connsiteX36" fmla="*/ 0 w 2257425"/>
                <a:gd name="connsiteY36" fmla="*/ 2349818 h 2343150"/>
                <a:gd name="connsiteX37" fmla="*/ 2255520 w 2257425"/>
                <a:gd name="connsiteY37" fmla="*/ 2349818 h 2343150"/>
                <a:gd name="connsiteX38" fmla="*/ 2259330 w 2257425"/>
                <a:gd name="connsiteY38" fmla="*/ 1314450 h 2343150"/>
                <a:gd name="connsiteX39" fmla="*/ 2107883 w 2257425"/>
                <a:gd name="connsiteY39" fmla="*/ 1311593 h 2343150"/>
                <a:gd name="connsiteX40" fmla="*/ 943928 w 2257425"/>
                <a:gd name="connsiteY40" fmla="*/ 1273493 h 2343150"/>
                <a:gd name="connsiteX41" fmla="*/ 962025 w 2257425"/>
                <a:gd name="connsiteY41" fmla="*/ 1253490 h 2343150"/>
                <a:gd name="connsiteX42" fmla="*/ 982028 w 2257425"/>
                <a:gd name="connsiteY42" fmla="*/ 1274445 h 2343150"/>
                <a:gd name="connsiteX43" fmla="*/ 982028 w 2257425"/>
                <a:gd name="connsiteY43" fmla="*/ 1330643 h 2343150"/>
                <a:gd name="connsiteX44" fmla="*/ 982980 w 2257425"/>
                <a:gd name="connsiteY44" fmla="*/ 1330643 h 2343150"/>
                <a:gd name="connsiteX45" fmla="*/ 982980 w 2257425"/>
                <a:gd name="connsiteY45" fmla="*/ 1383983 h 2343150"/>
                <a:gd name="connsiteX46" fmla="*/ 1015365 w 2257425"/>
                <a:gd name="connsiteY46" fmla="*/ 1415415 h 2343150"/>
                <a:gd name="connsiteX47" fmla="*/ 1083945 w 2257425"/>
                <a:gd name="connsiteY47" fmla="*/ 1415415 h 2343150"/>
                <a:gd name="connsiteX48" fmla="*/ 1104900 w 2257425"/>
                <a:gd name="connsiteY48" fmla="*/ 1434465 h 2343150"/>
                <a:gd name="connsiteX49" fmla="*/ 1076325 w 2257425"/>
                <a:gd name="connsiteY49" fmla="*/ 1478280 h 2343150"/>
                <a:gd name="connsiteX50" fmla="*/ 1065848 w 2257425"/>
                <a:gd name="connsiteY50" fmla="*/ 1502093 h 2343150"/>
                <a:gd name="connsiteX51" fmla="*/ 1065848 w 2257425"/>
                <a:gd name="connsiteY51" fmla="*/ 1631633 h 2343150"/>
                <a:gd name="connsiteX52" fmla="*/ 1040130 w 2257425"/>
                <a:gd name="connsiteY52" fmla="*/ 1657350 h 2343150"/>
                <a:gd name="connsiteX53" fmla="*/ 964883 w 2257425"/>
                <a:gd name="connsiteY53" fmla="*/ 1657350 h 2343150"/>
                <a:gd name="connsiteX54" fmla="*/ 944880 w 2257425"/>
                <a:gd name="connsiteY54" fmla="*/ 1637348 h 2343150"/>
                <a:gd name="connsiteX55" fmla="*/ 943928 w 2257425"/>
                <a:gd name="connsiteY55" fmla="*/ 1273493 h 2343150"/>
                <a:gd name="connsiteX56" fmla="*/ 858203 w 2257425"/>
                <a:gd name="connsiteY56" fmla="*/ 992505 h 2343150"/>
                <a:gd name="connsiteX57" fmla="*/ 882968 w 2257425"/>
                <a:gd name="connsiteY57" fmla="*/ 980123 h 2343150"/>
                <a:gd name="connsiteX58" fmla="*/ 1009650 w 2257425"/>
                <a:gd name="connsiteY58" fmla="*/ 980123 h 2343150"/>
                <a:gd name="connsiteX59" fmla="*/ 1035368 w 2257425"/>
                <a:gd name="connsiteY59" fmla="*/ 1006793 h 2343150"/>
                <a:gd name="connsiteX60" fmla="*/ 1035368 w 2257425"/>
                <a:gd name="connsiteY60" fmla="*/ 1138238 h 2343150"/>
                <a:gd name="connsiteX61" fmla="*/ 1036320 w 2257425"/>
                <a:gd name="connsiteY61" fmla="*/ 1138238 h 2343150"/>
                <a:gd name="connsiteX62" fmla="*/ 1036320 w 2257425"/>
                <a:gd name="connsiteY62" fmla="*/ 1267778 h 2343150"/>
                <a:gd name="connsiteX63" fmla="*/ 1075373 w 2257425"/>
                <a:gd name="connsiteY63" fmla="*/ 1307783 h 2343150"/>
                <a:gd name="connsiteX64" fmla="*/ 1104900 w 2257425"/>
                <a:gd name="connsiteY64" fmla="*/ 1358265 h 2343150"/>
                <a:gd name="connsiteX65" fmla="*/ 1070610 w 2257425"/>
                <a:gd name="connsiteY65" fmla="*/ 1378268 h 2343150"/>
                <a:gd name="connsiteX66" fmla="*/ 1062990 w 2257425"/>
                <a:gd name="connsiteY66" fmla="*/ 1377315 h 2343150"/>
                <a:gd name="connsiteX67" fmla="*/ 1019175 w 2257425"/>
                <a:gd name="connsiteY67" fmla="*/ 1329690 h 2343150"/>
                <a:gd name="connsiteX68" fmla="*/ 1020128 w 2257425"/>
                <a:gd name="connsiteY68" fmla="*/ 1239203 h 2343150"/>
                <a:gd name="connsiteX69" fmla="*/ 1002983 w 2257425"/>
                <a:gd name="connsiteY69" fmla="*/ 1219200 h 2343150"/>
                <a:gd name="connsiteX70" fmla="*/ 990600 w 2257425"/>
                <a:gd name="connsiteY70" fmla="*/ 1218248 h 2343150"/>
                <a:gd name="connsiteX71" fmla="*/ 944880 w 2257425"/>
                <a:gd name="connsiteY71" fmla="*/ 1168718 h 2343150"/>
                <a:gd name="connsiteX72" fmla="*/ 870585 w 2257425"/>
                <a:gd name="connsiteY72" fmla="*/ 1042035 h 2343150"/>
                <a:gd name="connsiteX73" fmla="*/ 858203 w 2257425"/>
                <a:gd name="connsiteY73" fmla="*/ 992505 h 2343150"/>
                <a:gd name="connsiteX74" fmla="*/ 680085 w 2257425"/>
                <a:gd name="connsiteY74" fmla="*/ 1354455 h 2343150"/>
                <a:gd name="connsiteX75" fmla="*/ 704850 w 2257425"/>
                <a:gd name="connsiteY75" fmla="*/ 1331595 h 2343150"/>
                <a:gd name="connsiteX76" fmla="*/ 726758 w 2257425"/>
                <a:gd name="connsiteY76" fmla="*/ 1355408 h 2343150"/>
                <a:gd name="connsiteX77" fmla="*/ 726758 w 2257425"/>
                <a:gd name="connsiteY77" fmla="*/ 1496378 h 2343150"/>
                <a:gd name="connsiteX78" fmla="*/ 726758 w 2257425"/>
                <a:gd name="connsiteY78" fmla="*/ 1632585 h 2343150"/>
                <a:gd name="connsiteX79" fmla="*/ 702945 w 2257425"/>
                <a:gd name="connsiteY79" fmla="*/ 1657350 h 2343150"/>
                <a:gd name="connsiteX80" fmla="*/ 679133 w 2257425"/>
                <a:gd name="connsiteY80" fmla="*/ 1632585 h 2343150"/>
                <a:gd name="connsiteX81" fmla="*/ 680085 w 2257425"/>
                <a:gd name="connsiteY81" fmla="*/ 1354455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257425" h="2343150">
                  <a:moveTo>
                    <a:pt x="2107883" y="1311593"/>
                  </a:moveTo>
                  <a:lnTo>
                    <a:pt x="2044065" y="0"/>
                  </a:lnTo>
                  <a:lnTo>
                    <a:pt x="1905000" y="0"/>
                  </a:lnTo>
                  <a:lnTo>
                    <a:pt x="1843088" y="1312545"/>
                  </a:lnTo>
                  <a:lnTo>
                    <a:pt x="1762125" y="1315403"/>
                  </a:lnTo>
                  <a:lnTo>
                    <a:pt x="1698308" y="269558"/>
                  </a:lnTo>
                  <a:lnTo>
                    <a:pt x="1556385" y="269558"/>
                  </a:lnTo>
                  <a:lnTo>
                    <a:pt x="1495425" y="1320165"/>
                  </a:lnTo>
                  <a:lnTo>
                    <a:pt x="1379220" y="1325880"/>
                  </a:lnTo>
                  <a:cubicBezTo>
                    <a:pt x="1379220" y="1268730"/>
                    <a:pt x="1379220" y="1210628"/>
                    <a:pt x="1379220" y="1153478"/>
                  </a:cubicBezTo>
                  <a:cubicBezTo>
                    <a:pt x="1379220" y="1108710"/>
                    <a:pt x="1361123" y="1073468"/>
                    <a:pt x="1321118" y="1050608"/>
                  </a:cubicBezTo>
                  <a:cubicBezTo>
                    <a:pt x="1314450" y="1046798"/>
                    <a:pt x="1309688" y="1042988"/>
                    <a:pt x="1305878" y="1036320"/>
                  </a:cubicBezTo>
                  <a:cubicBezTo>
                    <a:pt x="1297305" y="1020128"/>
                    <a:pt x="1247775" y="1014413"/>
                    <a:pt x="1239203" y="1029653"/>
                  </a:cubicBezTo>
                  <a:cubicBezTo>
                    <a:pt x="1230630" y="1044893"/>
                    <a:pt x="1217295" y="1050608"/>
                    <a:pt x="1205865" y="1060133"/>
                  </a:cubicBezTo>
                  <a:cubicBezTo>
                    <a:pt x="1179195" y="1081088"/>
                    <a:pt x="1163003" y="1107758"/>
                    <a:pt x="1163003" y="1141095"/>
                  </a:cubicBezTo>
                  <a:cubicBezTo>
                    <a:pt x="1163003" y="1164908"/>
                    <a:pt x="1153478" y="1171575"/>
                    <a:pt x="1132523" y="1168718"/>
                  </a:cubicBezTo>
                  <a:cubicBezTo>
                    <a:pt x="1111568" y="1165860"/>
                    <a:pt x="1102995" y="1177290"/>
                    <a:pt x="1103948" y="1197293"/>
                  </a:cubicBezTo>
                  <a:cubicBezTo>
                    <a:pt x="1104900" y="1212533"/>
                    <a:pt x="1103948" y="1227773"/>
                    <a:pt x="1103948" y="1243965"/>
                  </a:cubicBezTo>
                  <a:cubicBezTo>
                    <a:pt x="1103948" y="1250633"/>
                    <a:pt x="1104900" y="1258253"/>
                    <a:pt x="1095375" y="1259205"/>
                  </a:cubicBezTo>
                  <a:cubicBezTo>
                    <a:pt x="1084898" y="1260158"/>
                    <a:pt x="1084898" y="1250633"/>
                    <a:pt x="1084898" y="1243013"/>
                  </a:cubicBezTo>
                  <a:cubicBezTo>
                    <a:pt x="1083945" y="1218248"/>
                    <a:pt x="1082040" y="1192530"/>
                    <a:pt x="1082040" y="1167765"/>
                  </a:cubicBezTo>
                  <a:cubicBezTo>
                    <a:pt x="1081088" y="1101090"/>
                    <a:pt x="1081088" y="1034415"/>
                    <a:pt x="1082040" y="967740"/>
                  </a:cubicBezTo>
                  <a:cubicBezTo>
                    <a:pt x="1082040" y="947738"/>
                    <a:pt x="1075373" y="934403"/>
                    <a:pt x="1052513" y="934403"/>
                  </a:cubicBezTo>
                  <a:cubicBezTo>
                    <a:pt x="980123" y="934403"/>
                    <a:pt x="907733" y="934403"/>
                    <a:pt x="835343" y="934403"/>
                  </a:cubicBezTo>
                  <a:cubicBezTo>
                    <a:pt x="817245" y="934403"/>
                    <a:pt x="808673" y="943928"/>
                    <a:pt x="809625" y="962025"/>
                  </a:cubicBezTo>
                  <a:cubicBezTo>
                    <a:pt x="809625" y="979170"/>
                    <a:pt x="808673" y="996315"/>
                    <a:pt x="810578" y="1013460"/>
                  </a:cubicBezTo>
                  <a:cubicBezTo>
                    <a:pt x="812483" y="1032510"/>
                    <a:pt x="805815" y="1042988"/>
                    <a:pt x="787718" y="1050608"/>
                  </a:cubicBezTo>
                  <a:cubicBezTo>
                    <a:pt x="747713" y="1068705"/>
                    <a:pt x="728663" y="1102043"/>
                    <a:pt x="727710" y="1145858"/>
                  </a:cubicBezTo>
                  <a:cubicBezTo>
                    <a:pt x="727710" y="1176338"/>
                    <a:pt x="727710" y="1207770"/>
                    <a:pt x="727710" y="1238250"/>
                  </a:cubicBezTo>
                  <a:cubicBezTo>
                    <a:pt x="727710" y="1292543"/>
                    <a:pt x="733425" y="1285875"/>
                    <a:pt x="679133" y="1285875"/>
                  </a:cubicBezTo>
                  <a:cubicBezTo>
                    <a:pt x="637223" y="1285875"/>
                    <a:pt x="634365" y="1288733"/>
                    <a:pt x="634365" y="1329690"/>
                  </a:cubicBezTo>
                  <a:cubicBezTo>
                    <a:pt x="633413" y="1428750"/>
                    <a:pt x="631508" y="1527810"/>
                    <a:pt x="631508" y="1626870"/>
                  </a:cubicBezTo>
                  <a:lnTo>
                    <a:pt x="564833" y="1503045"/>
                  </a:lnTo>
                  <a:lnTo>
                    <a:pt x="330518" y="1635443"/>
                  </a:lnTo>
                  <a:lnTo>
                    <a:pt x="259080" y="1503998"/>
                  </a:lnTo>
                  <a:lnTo>
                    <a:pt x="3810" y="1649730"/>
                  </a:lnTo>
                  <a:lnTo>
                    <a:pt x="0" y="2349818"/>
                  </a:lnTo>
                  <a:lnTo>
                    <a:pt x="2255520" y="2349818"/>
                  </a:lnTo>
                  <a:lnTo>
                    <a:pt x="2259330" y="1314450"/>
                  </a:lnTo>
                  <a:lnTo>
                    <a:pt x="2107883" y="1311593"/>
                  </a:lnTo>
                  <a:close/>
                  <a:moveTo>
                    <a:pt x="943928" y="1273493"/>
                  </a:moveTo>
                  <a:cubicBezTo>
                    <a:pt x="943928" y="1261110"/>
                    <a:pt x="947738" y="1253490"/>
                    <a:pt x="962025" y="1253490"/>
                  </a:cubicBezTo>
                  <a:cubicBezTo>
                    <a:pt x="977265" y="1253490"/>
                    <a:pt x="982028" y="1260158"/>
                    <a:pt x="982028" y="1274445"/>
                  </a:cubicBezTo>
                  <a:cubicBezTo>
                    <a:pt x="982028" y="1293495"/>
                    <a:pt x="982028" y="1311593"/>
                    <a:pt x="982028" y="1330643"/>
                  </a:cubicBezTo>
                  <a:cubicBezTo>
                    <a:pt x="982028" y="1330643"/>
                    <a:pt x="982028" y="1330643"/>
                    <a:pt x="982980" y="1330643"/>
                  </a:cubicBezTo>
                  <a:cubicBezTo>
                    <a:pt x="982980" y="1348740"/>
                    <a:pt x="982980" y="1366838"/>
                    <a:pt x="982980" y="1383983"/>
                  </a:cubicBezTo>
                  <a:cubicBezTo>
                    <a:pt x="982980" y="1405890"/>
                    <a:pt x="992505" y="1416368"/>
                    <a:pt x="1015365" y="1415415"/>
                  </a:cubicBezTo>
                  <a:cubicBezTo>
                    <a:pt x="1038225" y="1414463"/>
                    <a:pt x="1061085" y="1415415"/>
                    <a:pt x="1083945" y="1415415"/>
                  </a:cubicBezTo>
                  <a:cubicBezTo>
                    <a:pt x="1098233" y="1415415"/>
                    <a:pt x="1104900" y="1419225"/>
                    <a:pt x="1104900" y="1434465"/>
                  </a:cubicBezTo>
                  <a:cubicBezTo>
                    <a:pt x="1103948" y="1454468"/>
                    <a:pt x="1110615" y="1478280"/>
                    <a:pt x="1076325" y="1478280"/>
                  </a:cubicBezTo>
                  <a:cubicBezTo>
                    <a:pt x="1063943" y="1478280"/>
                    <a:pt x="1065848" y="1492568"/>
                    <a:pt x="1065848" y="1502093"/>
                  </a:cubicBezTo>
                  <a:cubicBezTo>
                    <a:pt x="1065848" y="1544955"/>
                    <a:pt x="1064895" y="1587818"/>
                    <a:pt x="1065848" y="1631633"/>
                  </a:cubicBezTo>
                  <a:cubicBezTo>
                    <a:pt x="1065848" y="1650683"/>
                    <a:pt x="1059180" y="1658303"/>
                    <a:pt x="1040130" y="1657350"/>
                  </a:cubicBezTo>
                  <a:cubicBezTo>
                    <a:pt x="1015365" y="1656398"/>
                    <a:pt x="989648" y="1656398"/>
                    <a:pt x="964883" y="1657350"/>
                  </a:cubicBezTo>
                  <a:cubicBezTo>
                    <a:pt x="950595" y="1657350"/>
                    <a:pt x="943928" y="1651635"/>
                    <a:pt x="944880" y="1637348"/>
                  </a:cubicBezTo>
                  <a:cubicBezTo>
                    <a:pt x="943928" y="1515428"/>
                    <a:pt x="943928" y="1394460"/>
                    <a:pt x="943928" y="1273493"/>
                  </a:cubicBezTo>
                  <a:close/>
                  <a:moveTo>
                    <a:pt x="858203" y="992505"/>
                  </a:moveTo>
                  <a:cubicBezTo>
                    <a:pt x="858203" y="977265"/>
                    <a:pt x="872490" y="980123"/>
                    <a:pt x="882968" y="980123"/>
                  </a:cubicBezTo>
                  <a:cubicBezTo>
                    <a:pt x="924878" y="980123"/>
                    <a:pt x="967740" y="981075"/>
                    <a:pt x="1009650" y="980123"/>
                  </a:cubicBezTo>
                  <a:cubicBezTo>
                    <a:pt x="1030605" y="979170"/>
                    <a:pt x="1036320" y="987743"/>
                    <a:pt x="1035368" y="1006793"/>
                  </a:cubicBezTo>
                  <a:cubicBezTo>
                    <a:pt x="1034415" y="1050608"/>
                    <a:pt x="1035368" y="1094423"/>
                    <a:pt x="1035368" y="1138238"/>
                  </a:cubicBezTo>
                  <a:cubicBezTo>
                    <a:pt x="1035368" y="1138238"/>
                    <a:pt x="1035368" y="1138238"/>
                    <a:pt x="1036320" y="1138238"/>
                  </a:cubicBezTo>
                  <a:cubicBezTo>
                    <a:pt x="1036320" y="1181100"/>
                    <a:pt x="1036320" y="1223963"/>
                    <a:pt x="1036320" y="1267778"/>
                  </a:cubicBezTo>
                  <a:cubicBezTo>
                    <a:pt x="1036320" y="1299210"/>
                    <a:pt x="1043940" y="1305878"/>
                    <a:pt x="1075373" y="1307783"/>
                  </a:cubicBezTo>
                  <a:cubicBezTo>
                    <a:pt x="1106805" y="1308735"/>
                    <a:pt x="1106805" y="1311593"/>
                    <a:pt x="1104900" y="1358265"/>
                  </a:cubicBezTo>
                  <a:cubicBezTo>
                    <a:pt x="1103948" y="1384935"/>
                    <a:pt x="1086803" y="1379220"/>
                    <a:pt x="1070610" y="1378268"/>
                  </a:cubicBezTo>
                  <a:cubicBezTo>
                    <a:pt x="1067753" y="1378268"/>
                    <a:pt x="1065848" y="1377315"/>
                    <a:pt x="1062990" y="1377315"/>
                  </a:cubicBezTo>
                  <a:cubicBezTo>
                    <a:pt x="1019175" y="1375410"/>
                    <a:pt x="1019175" y="1375410"/>
                    <a:pt x="1019175" y="1329690"/>
                  </a:cubicBezTo>
                  <a:cubicBezTo>
                    <a:pt x="1019175" y="1299210"/>
                    <a:pt x="1017270" y="1269683"/>
                    <a:pt x="1020128" y="1239203"/>
                  </a:cubicBezTo>
                  <a:cubicBezTo>
                    <a:pt x="1021080" y="1223963"/>
                    <a:pt x="1013460" y="1221105"/>
                    <a:pt x="1002983" y="1219200"/>
                  </a:cubicBezTo>
                  <a:cubicBezTo>
                    <a:pt x="999173" y="1218248"/>
                    <a:pt x="995363" y="1218248"/>
                    <a:pt x="990600" y="1218248"/>
                  </a:cubicBezTo>
                  <a:cubicBezTo>
                    <a:pt x="941070" y="1218248"/>
                    <a:pt x="943928" y="1223010"/>
                    <a:pt x="944880" y="1168718"/>
                  </a:cubicBezTo>
                  <a:cubicBezTo>
                    <a:pt x="946785" y="1110615"/>
                    <a:pt x="926783" y="1065848"/>
                    <a:pt x="870585" y="1042035"/>
                  </a:cubicBezTo>
                  <a:cubicBezTo>
                    <a:pt x="845820" y="1031558"/>
                    <a:pt x="858203" y="1009650"/>
                    <a:pt x="858203" y="992505"/>
                  </a:cubicBezTo>
                  <a:close/>
                  <a:moveTo>
                    <a:pt x="680085" y="1354455"/>
                  </a:moveTo>
                  <a:cubicBezTo>
                    <a:pt x="680085" y="1335405"/>
                    <a:pt x="688658" y="1331595"/>
                    <a:pt x="704850" y="1331595"/>
                  </a:cubicBezTo>
                  <a:cubicBezTo>
                    <a:pt x="722948" y="1331595"/>
                    <a:pt x="726758" y="1339215"/>
                    <a:pt x="726758" y="1355408"/>
                  </a:cubicBezTo>
                  <a:cubicBezTo>
                    <a:pt x="725805" y="1402080"/>
                    <a:pt x="726758" y="1449705"/>
                    <a:pt x="726758" y="1496378"/>
                  </a:cubicBezTo>
                  <a:cubicBezTo>
                    <a:pt x="726758" y="1542098"/>
                    <a:pt x="725805" y="1586865"/>
                    <a:pt x="726758" y="1632585"/>
                  </a:cubicBezTo>
                  <a:cubicBezTo>
                    <a:pt x="726758" y="1650683"/>
                    <a:pt x="721043" y="1657350"/>
                    <a:pt x="702945" y="1657350"/>
                  </a:cubicBezTo>
                  <a:cubicBezTo>
                    <a:pt x="684848" y="1657350"/>
                    <a:pt x="679133" y="1649730"/>
                    <a:pt x="679133" y="1632585"/>
                  </a:cubicBezTo>
                  <a:cubicBezTo>
                    <a:pt x="681038" y="1540193"/>
                    <a:pt x="681038" y="1446848"/>
                    <a:pt x="680085" y="135445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1DC1B5C-CFAB-49C0-87F4-DE91A2D43B2B}"/>
                </a:ext>
              </a:extLst>
            </p:cNvPr>
            <p:cNvSpPr/>
            <p:nvPr/>
          </p:nvSpPr>
          <p:spPr>
            <a:xfrm rot="19800000">
              <a:off x="3942388" y="4450190"/>
              <a:ext cx="737597" cy="681036"/>
            </a:xfrm>
            <a:custGeom>
              <a:avLst/>
              <a:gdLst>
                <a:gd name="connsiteX0" fmla="*/ 512721 w 937112"/>
                <a:gd name="connsiteY0" fmla="*/ 186318 h 865252"/>
                <a:gd name="connsiteX1" fmla="*/ 528546 w 937112"/>
                <a:gd name="connsiteY1" fmla="*/ 198869 h 865252"/>
                <a:gd name="connsiteX2" fmla="*/ 767845 w 937112"/>
                <a:gd name="connsiteY2" fmla="*/ 509377 h 865252"/>
                <a:gd name="connsiteX3" fmla="*/ 779456 w 937112"/>
                <a:gd name="connsiteY3" fmla="*/ 572504 h 865252"/>
                <a:gd name="connsiteX4" fmla="*/ 715477 w 937112"/>
                <a:gd name="connsiteY4" fmla="*/ 813794 h 865252"/>
                <a:gd name="connsiteX5" fmla="*/ 643129 w 937112"/>
                <a:gd name="connsiteY5" fmla="*/ 865252 h 865252"/>
                <a:gd name="connsiteX6" fmla="*/ 586036 w 937112"/>
                <a:gd name="connsiteY6" fmla="*/ 852729 h 865252"/>
                <a:gd name="connsiteX7" fmla="*/ 448343 w 937112"/>
                <a:gd name="connsiteY7" fmla="*/ 818633 h 865252"/>
                <a:gd name="connsiteX8" fmla="*/ 425119 w 937112"/>
                <a:gd name="connsiteY8" fmla="*/ 781520 h 865252"/>
                <a:gd name="connsiteX9" fmla="*/ 466331 w 937112"/>
                <a:gd name="connsiteY9" fmla="*/ 613487 h 865252"/>
                <a:gd name="connsiteX10" fmla="*/ 427396 w 937112"/>
                <a:gd name="connsiteY10" fmla="*/ 546946 h 865252"/>
                <a:gd name="connsiteX11" fmla="*/ 334045 w 937112"/>
                <a:gd name="connsiteY11" fmla="*/ 522810 h 865252"/>
                <a:gd name="connsiteX12" fmla="*/ 263632 w 937112"/>
                <a:gd name="connsiteY12" fmla="*/ 565957 h 865252"/>
                <a:gd name="connsiteX13" fmla="*/ 222364 w 937112"/>
                <a:gd name="connsiteY13" fmla="*/ 728127 h 865252"/>
                <a:gd name="connsiteX14" fmla="*/ 182121 w 937112"/>
                <a:gd name="connsiteY14" fmla="*/ 751806 h 865252"/>
                <a:gd name="connsiteX15" fmla="*/ 102715 w 937112"/>
                <a:gd name="connsiteY15" fmla="*/ 730348 h 865252"/>
                <a:gd name="connsiteX16" fmla="*/ 51770 w 937112"/>
                <a:gd name="connsiteY16" fmla="*/ 645762 h 865252"/>
                <a:gd name="connsiteX17" fmla="*/ 113188 w 937112"/>
                <a:gd name="connsiteY17" fmla="*/ 397924 h 865252"/>
                <a:gd name="connsiteX18" fmla="*/ 139828 w 937112"/>
                <a:gd name="connsiteY18" fmla="*/ 366788 h 865252"/>
                <a:gd name="connsiteX19" fmla="*/ 492458 w 937112"/>
                <a:gd name="connsiteY19" fmla="*/ 189818 h 865252"/>
                <a:gd name="connsiteX20" fmla="*/ 512721 w 937112"/>
                <a:gd name="connsiteY20" fmla="*/ 186318 h 865252"/>
                <a:gd name="connsiteX21" fmla="*/ 521625 w 937112"/>
                <a:gd name="connsiteY21" fmla="*/ 1449 h 865252"/>
                <a:gd name="connsiteX22" fmla="*/ 642503 w 937112"/>
                <a:gd name="connsiteY22" fmla="*/ 58386 h 865252"/>
                <a:gd name="connsiteX23" fmla="*/ 673127 w 937112"/>
                <a:gd name="connsiteY23" fmla="*/ 95157 h 865252"/>
                <a:gd name="connsiteX24" fmla="*/ 676827 w 937112"/>
                <a:gd name="connsiteY24" fmla="*/ 81211 h 865252"/>
                <a:gd name="connsiteX25" fmla="*/ 791183 w 937112"/>
                <a:gd name="connsiteY25" fmla="*/ 15353 h 865252"/>
                <a:gd name="connsiteX26" fmla="*/ 807633 w 937112"/>
                <a:gd name="connsiteY26" fmla="*/ 19679 h 865252"/>
                <a:gd name="connsiteX27" fmla="*/ 861481 w 937112"/>
                <a:gd name="connsiteY27" fmla="*/ 110071 h 865252"/>
                <a:gd name="connsiteX28" fmla="*/ 824084 w 937112"/>
                <a:gd name="connsiteY28" fmla="*/ 252660 h 865252"/>
                <a:gd name="connsiteX29" fmla="*/ 838086 w 937112"/>
                <a:gd name="connsiteY29" fmla="*/ 331610 h 865252"/>
                <a:gd name="connsiteX30" fmla="*/ 926200 w 937112"/>
                <a:gd name="connsiteY30" fmla="*/ 453593 h 865252"/>
                <a:gd name="connsiteX31" fmla="*/ 931950 w 937112"/>
                <a:gd name="connsiteY31" fmla="*/ 498220 h 865252"/>
                <a:gd name="connsiteX32" fmla="*/ 889316 w 937112"/>
                <a:gd name="connsiteY32" fmla="*/ 509320 h 865252"/>
                <a:gd name="connsiteX33" fmla="*/ 753671 w 937112"/>
                <a:gd name="connsiteY33" fmla="*/ 427296 h 865252"/>
                <a:gd name="connsiteX34" fmla="*/ 542891 w 937112"/>
                <a:gd name="connsiteY34" fmla="*/ 148834 h 865252"/>
                <a:gd name="connsiteX35" fmla="*/ 493881 w 937112"/>
                <a:gd name="connsiteY35" fmla="*/ 138417 h 865252"/>
                <a:gd name="connsiteX36" fmla="*/ 159580 w 937112"/>
                <a:gd name="connsiteY36" fmla="*/ 307304 h 865252"/>
                <a:gd name="connsiteX37" fmla="*/ 102601 w 937112"/>
                <a:gd name="connsiteY37" fmla="*/ 312370 h 865252"/>
                <a:gd name="connsiteX38" fmla="*/ 31619 w 937112"/>
                <a:gd name="connsiteY38" fmla="*/ 292562 h 865252"/>
                <a:gd name="connsiteX39" fmla="*/ 85 w 937112"/>
                <a:gd name="connsiteY39" fmla="*/ 269281 h 865252"/>
                <a:gd name="connsiteX40" fmla="*/ 25984 w 937112"/>
                <a:gd name="connsiteY40" fmla="*/ 235754 h 865252"/>
                <a:gd name="connsiteX41" fmla="*/ 300461 w 937112"/>
                <a:gd name="connsiteY41" fmla="*/ 99711 h 865252"/>
                <a:gd name="connsiteX42" fmla="*/ 471510 w 937112"/>
                <a:gd name="connsiteY42" fmla="*/ 16947 h 865252"/>
                <a:gd name="connsiteX43" fmla="*/ 521625 w 937112"/>
                <a:gd name="connsiteY43" fmla="*/ 1449 h 86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37112" h="865252">
                  <a:moveTo>
                    <a:pt x="512721" y="186318"/>
                  </a:moveTo>
                  <a:cubicBezTo>
                    <a:pt x="518456" y="187940"/>
                    <a:pt x="523451" y="192238"/>
                    <a:pt x="528546" y="198869"/>
                  </a:cubicBezTo>
                  <a:cubicBezTo>
                    <a:pt x="608065" y="302524"/>
                    <a:pt x="687870" y="406007"/>
                    <a:pt x="767845" y="509377"/>
                  </a:cubicBezTo>
                  <a:cubicBezTo>
                    <a:pt x="782815" y="528730"/>
                    <a:pt x="786571" y="547628"/>
                    <a:pt x="779456" y="572504"/>
                  </a:cubicBezTo>
                  <a:cubicBezTo>
                    <a:pt x="756574" y="652478"/>
                    <a:pt x="736822" y="733364"/>
                    <a:pt x="715477" y="813794"/>
                  </a:cubicBezTo>
                  <a:cubicBezTo>
                    <a:pt x="706369" y="847834"/>
                    <a:pt x="683600" y="865309"/>
                    <a:pt x="643129" y="865252"/>
                  </a:cubicBezTo>
                  <a:cubicBezTo>
                    <a:pt x="628501" y="862064"/>
                    <a:pt x="607155" y="857852"/>
                    <a:pt x="586036" y="852729"/>
                  </a:cubicBezTo>
                  <a:cubicBezTo>
                    <a:pt x="540101" y="841515"/>
                    <a:pt x="494450" y="828935"/>
                    <a:pt x="448343" y="818633"/>
                  </a:cubicBezTo>
                  <a:cubicBezTo>
                    <a:pt x="426144" y="813681"/>
                    <a:pt x="418574" y="805256"/>
                    <a:pt x="425119" y="781520"/>
                  </a:cubicBezTo>
                  <a:cubicBezTo>
                    <a:pt x="440374" y="725907"/>
                    <a:pt x="453865" y="669783"/>
                    <a:pt x="466331" y="613487"/>
                  </a:cubicBezTo>
                  <a:cubicBezTo>
                    <a:pt x="474584" y="576317"/>
                    <a:pt x="463655" y="558159"/>
                    <a:pt x="427396" y="546946"/>
                  </a:cubicBezTo>
                  <a:cubicBezTo>
                    <a:pt x="396715" y="537440"/>
                    <a:pt x="365408" y="529698"/>
                    <a:pt x="334045" y="522810"/>
                  </a:cubicBezTo>
                  <a:cubicBezTo>
                    <a:pt x="296875" y="514671"/>
                    <a:pt x="273764" y="528730"/>
                    <a:pt x="263632" y="565957"/>
                  </a:cubicBezTo>
                  <a:cubicBezTo>
                    <a:pt x="248947" y="619748"/>
                    <a:pt x="234660" y="673710"/>
                    <a:pt x="222364" y="728127"/>
                  </a:cubicBezTo>
                  <a:cubicBezTo>
                    <a:pt x="216729" y="752888"/>
                    <a:pt x="205174" y="758865"/>
                    <a:pt x="182121" y="751806"/>
                  </a:cubicBezTo>
                  <a:cubicBezTo>
                    <a:pt x="155937" y="743780"/>
                    <a:pt x="128956" y="738145"/>
                    <a:pt x="102715" y="730348"/>
                  </a:cubicBezTo>
                  <a:cubicBezTo>
                    <a:pt x="61105" y="717938"/>
                    <a:pt x="41865" y="687769"/>
                    <a:pt x="51770" y="645762"/>
                  </a:cubicBezTo>
                  <a:cubicBezTo>
                    <a:pt x="71238" y="562940"/>
                    <a:pt x="92754" y="480574"/>
                    <a:pt x="113188" y="397924"/>
                  </a:cubicBezTo>
                  <a:cubicBezTo>
                    <a:pt x="116946" y="382783"/>
                    <a:pt x="126451" y="373448"/>
                    <a:pt x="139828" y="366788"/>
                  </a:cubicBezTo>
                  <a:cubicBezTo>
                    <a:pt x="257428" y="307931"/>
                    <a:pt x="375085" y="249187"/>
                    <a:pt x="492458" y="189818"/>
                  </a:cubicBezTo>
                  <a:cubicBezTo>
                    <a:pt x="500512" y="185749"/>
                    <a:pt x="506987" y="184695"/>
                    <a:pt x="512721" y="186318"/>
                  </a:cubicBezTo>
                  <a:close/>
                  <a:moveTo>
                    <a:pt x="521625" y="1449"/>
                  </a:moveTo>
                  <a:cubicBezTo>
                    <a:pt x="567826" y="-5587"/>
                    <a:pt x="603740" y="12920"/>
                    <a:pt x="642503" y="58386"/>
                  </a:cubicBezTo>
                  <a:cubicBezTo>
                    <a:pt x="652237" y="69542"/>
                    <a:pt x="661515" y="81098"/>
                    <a:pt x="673127" y="95157"/>
                  </a:cubicBezTo>
                  <a:cubicBezTo>
                    <a:pt x="675062" y="87928"/>
                    <a:pt x="675916" y="84570"/>
                    <a:pt x="676827" y="81211"/>
                  </a:cubicBezTo>
                  <a:cubicBezTo>
                    <a:pt x="697262" y="6815"/>
                    <a:pt x="715590" y="-3716"/>
                    <a:pt x="791183" y="15353"/>
                  </a:cubicBezTo>
                  <a:cubicBezTo>
                    <a:pt x="796704" y="16719"/>
                    <a:pt x="802169" y="18142"/>
                    <a:pt x="807633" y="19679"/>
                  </a:cubicBezTo>
                  <a:cubicBezTo>
                    <a:pt x="859147" y="33853"/>
                    <a:pt x="874232" y="58727"/>
                    <a:pt x="861481" y="110071"/>
                  </a:cubicBezTo>
                  <a:cubicBezTo>
                    <a:pt x="849585" y="157771"/>
                    <a:pt x="838200" y="205585"/>
                    <a:pt x="824084" y="252660"/>
                  </a:cubicBezTo>
                  <a:cubicBezTo>
                    <a:pt x="815147" y="282430"/>
                    <a:pt x="818334" y="306565"/>
                    <a:pt x="838086" y="331610"/>
                  </a:cubicBezTo>
                  <a:cubicBezTo>
                    <a:pt x="869165" y="370943"/>
                    <a:pt x="896943" y="412781"/>
                    <a:pt x="926200" y="453593"/>
                  </a:cubicBezTo>
                  <a:cubicBezTo>
                    <a:pt x="936162" y="467483"/>
                    <a:pt x="941854" y="481884"/>
                    <a:pt x="931950" y="498220"/>
                  </a:cubicBezTo>
                  <a:cubicBezTo>
                    <a:pt x="921248" y="515923"/>
                    <a:pt x="905766" y="510231"/>
                    <a:pt x="889316" y="509320"/>
                  </a:cubicBezTo>
                  <a:cubicBezTo>
                    <a:pt x="828979" y="505848"/>
                    <a:pt x="788621" y="477159"/>
                    <a:pt x="753671" y="427296"/>
                  </a:cubicBezTo>
                  <a:cubicBezTo>
                    <a:pt x="686959" y="332009"/>
                    <a:pt x="612505" y="242129"/>
                    <a:pt x="542891" y="148834"/>
                  </a:cubicBezTo>
                  <a:cubicBezTo>
                    <a:pt x="527465" y="128172"/>
                    <a:pt x="514885" y="127660"/>
                    <a:pt x="493881" y="138417"/>
                  </a:cubicBezTo>
                  <a:cubicBezTo>
                    <a:pt x="382713" y="195226"/>
                    <a:pt x="270805" y="250610"/>
                    <a:pt x="159580" y="307304"/>
                  </a:cubicBezTo>
                  <a:cubicBezTo>
                    <a:pt x="140510" y="317039"/>
                    <a:pt x="122865" y="319031"/>
                    <a:pt x="102601" y="312370"/>
                  </a:cubicBezTo>
                  <a:cubicBezTo>
                    <a:pt x="79264" y="304686"/>
                    <a:pt x="55072" y="299791"/>
                    <a:pt x="31619" y="292562"/>
                  </a:cubicBezTo>
                  <a:cubicBezTo>
                    <a:pt x="18698" y="288577"/>
                    <a:pt x="1394" y="287553"/>
                    <a:pt x="85" y="269281"/>
                  </a:cubicBezTo>
                  <a:cubicBezTo>
                    <a:pt x="-1167" y="251692"/>
                    <a:pt x="11583" y="242926"/>
                    <a:pt x="25984" y="235754"/>
                  </a:cubicBezTo>
                  <a:cubicBezTo>
                    <a:pt x="117572" y="190558"/>
                    <a:pt x="208874" y="144907"/>
                    <a:pt x="300461" y="99711"/>
                  </a:cubicBezTo>
                  <a:cubicBezTo>
                    <a:pt x="357268" y="71705"/>
                    <a:pt x="413508" y="42334"/>
                    <a:pt x="471510" y="16947"/>
                  </a:cubicBezTo>
                  <a:cubicBezTo>
                    <a:pt x="489683" y="8978"/>
                    <a:pt x="506225" y="3794"/>
                    <a:pt x="521625" y="1449"/>
                  </a:cubicBezTo>
                  <a:close/>
                </a:path>
              </a:pathLst>
            </a:custGeom>
            <a:solidFill>
              <a:schemeClr val="accent5"/>
            </a:solidFill>
            <a:ln w="72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1" name="Graphic 1">
              <a:extLst>
                <a:ext uri="{FF2B5EF4-FFF2-40B4-BE49-F238E27FC236}">
                  <a16:creationId xmlns:a16="http://schemas.microsoft.com/office/drawing/2014/main" id="{FDDD6551-BE8C-4646-843E-59B11344B5A0}"/>
                </a:ext>
              </a:extLst>
            </p:cNvPr>
            <p:cNvGrpSpPr/>
            <p:nvPr/>
          </p:nvGrpSpPr>
          <p:grpSpPr>
            <a:xfrm rot="723089">
              <a:off x="6422762" y="3985229"/>
              <a:ext cx="835015" cy="1073214"/>
              <a:chOff x="221873" y="-33491"/>
              <a:chExt cx="2245528" cy="2886097"/>
            </a:xfrm>
            <a:solidFill>
              <a:schemeClr val="accent2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790D4C1-4400-436D-A56B-79F7A3B4E692}"/>
                  </a:ext>
                </a:extLst>
              </p:cNvPr>
              <p:cNvSpPr/>
              <p:nvPr/>
            </p:nvSpPr>
            <p:spPr>
              <a:xfrm>
                <a:off x="221873" y="-33491"/>
                <a:ext cx="2245528" cy="2275163"/>
              </a:xfrm>
              <a:custGeom>
                <a:avLst/>
                <a:gdLst>
                  <a:gd name="connsiteX0" fmla="*/ 2247176 w 2245529"/>
                  <a:gd name="connsiteY0" fmla="*/ 1939650 h 2275162"/>
                  <a:gd name="connsiteX1" fmla="*/ 2165849 w 2245529"/>
                  <a:gd name="connsiteY1" fmla="*/ 2019330 h 2275162"/>
                  <a:gd name="connsiteX2" fmla="*/ 2119754 w 2245529"/>
                  <a:gd name="connsiteY2" fmla="*/ 2066084 h 2275162"/>
                  <a:gd name="connsiteX3" fmla="*/ 2165191 w 2245529"/>
                  <a:gd name="connsiteY3" fmla="*/ 2110205 h 2275162"/>
                  <a:gd name="connsiteX4" fmla="*/ 2171776 w 2245529"/>
                  <a:gd name="connsiteY4" fmla="*/ 2170788 h 2275162"/>
                  <a:gd name="connsiteX5" fmla="*/ 2107242 w 2245529"/>
                  <a:gd name="connsiteY5" fmla="*/ 2180995 h 2275162"/>
                  <a:gd name="connsiteX6" fmla="*/ 2075633 w 2245529"/>
                  <a:gd name="connsiteY6" fmla="*/ 2150703 h 2275162"/>
                  <a:gd name="connsiteX7" fmla="*/ 2054890 w 2245529"/>
                  <a:gd name="connsiteY7" fmla="*/ 2129631 h 2275162"/>
                  <a:gd name="connsiteX8" fmla="*/ 2039415 w 2245529"/>
                  <a:gd name="connsiteY8" fmla="*/ 2144118 h 2275162"/>
                  <a:gd name="connsiteX9" fmla="*/ 1390121 w 2245529"/>
                  <a:gd name="connsiteY9" fmla="*/ 1488239 h 2275162"/>
                  <a:gd name="connsiteX10" fmla="*/ 1454655 w 2245529"/>
                  <a:gd name="connsiteY10" fmla="*/ 1893554 h 2275162"/>
                  <a:gd name="connsiteX11" fmla="*/ 1601174 w 2245529"/>
                  <a:gd name="connsiteY11" fmla="*/ 2276150 h 2275162"/>
                  <a:gd name="connsiteX12" fmla="*/ 1542567 w 2245529"/>
                  <a:gd name="connsiteY12" fmla="*/ 2263638 h 2275162"/>
                  <a:gd name="connsiteX13" fmla="*/ 1393084 w 2245529"/>
                  <a:gd name="connsiteY13" fmla="*/ 2231371 h 2275162"/>
                  <a:gd name="connsiteX14" fmla="*/ 1379585 w 2245529"/>
                  <a:gd name="connsiteY14" fmla="*/ 2230383 h 2275162"/>
                  <a:gd name="connsiteX15" fmla="*/ 862981 w 2245529"/>
                  <a:gd name="connsiteY15" fmla="*/ 2231042 h 2275162"/>
                  <a:gd name="connsiteX16" fmla="*/ 784618 w 2245529"/>
                  <a:gd name="connsiteY16" fmla="*/ 2245200 h 2275162"/>
                  <a:gd name="connsiteX17" fmla="*/ 645014 w 2245529"/>
                  <a:gd name="connsiteY17" fmla="*/ 2275162 h 2275162"/>
                  <a:gd name="connsiteX18" fmla="*/ 641062 w 2245529"/>
                  <a:gd name="connsiteY18" fmla="*/ 2275162 h 2275162"/>
                  <a:gd name="connsiteX19" fmla="*/ 819519 w 2245529"/>
                  <a:gd name="connsiteY19" fmla="*/ 1740120 h 2275162"/>
                  <a:gd name="connsiteX20" fmla="*/ 308513 w 2245529"/>
                  <a:gd name="connsiteY20" fmla="*/ 2246188 h 2275162"/>
                  <a:gd name="connsiteX21" fmla="*/ 179445 w 2245529"/>
                  <a:gd name="connsiteY21" fmla="*/ 2120412 h 2275162"/>
                  <a:gd name="connsiteX22" fmla="*/ 135654 w 2245529"/>
                  <a:gd name="connsiteY22" fmla="*/ 2165520 h 2275162"/>
                  <a:gd name="connsiteX23" fmla="*/ 75400 w 2245529"/>
                  <a:gd name="connsiteY23" fmla="*/ 2172105 h 2275162"/>
                  <a:gd name="connsiteX24" fmla="*/ 65193 w 2245529"/>
                  <a:gd name="connsiteY24" fmla="*/ 2107900 h 2275162"/>
                  <a:gd name="connsiteX25" fmla="*/ 94826 w 2245529"/>
                  <a:gd name="connsiteY25" fmla="*/ 2076950 h 2275162"/>
                  <a:gd name="connsiteX26" fmla="*/ 116557 w 2245529"/>
                  <a:gd name="connsiteY26" fmla="*/ 2055219 h 2275162"/>
                  <a:gd name="connsiteX27" fmla="*/ 102070 w 2245529"/>
                  <a:gd name="connsiteY27" fmla="*/ 2040073 h 2275162"/>
                  <a:gd name="connsiteX28" fmla="*/ 851457 w 2245529"/>
                  <a:gd name="connsiteY28" fmla="*/ 1298258 h 2275162"/>
                  <a:gd name="connsiteX29" fmla="*/ 863969 w 2245529"/>
                  <a:gd name="connsiteY29" fmla="*/ 1315380 h 2275162"/>
                  <a:gd name="connsiteX30" fmla="*/ 898541 w 2245529"/>
                  <a:gd name="connsiteY30" fmla="*/ 1274552 h 2275162"/>
                  <a:gd name="connsiteX31" fmla="*/ 977563 w 2245529"/>
                  <a:gd name="connsiteY31" fmla="*/ 1096753 h 2275162"/>
                  <a:gd name="connsiteX32" fmla="*/ 998635 w 2245529"/>
                  <a:gd name="connsiteY32" fmla="*/ 1065145 h 2275162"/>
                  <a:gd name="connsiteX33" fmla="*/ 862652 w 2245529"/>
                  <a:gd name="connsiteY33" fmla="*/ 933113 h 2275162"/>
                  <a:gd name="connsiteX34" fmla="*/ 741156 w 2245529"/>
                  <a:gd name="connsiteY34" fmla="*/ 1058889 h 2275162"/>
                  <a:gd name="connsiteX35" fmla="*/ 0 w 2245529"/>
                  <a:gd name="connsiteY35" fmla="*/ 310818 h 2275162"/>
                  <a:gd name="connsiteX36" fmla="*/ 126105 w 2245529"/>
                  <a:gd name="connsiteY36" fmla="*/ 181091 h 2275162"/>
                  <a:gd name="connsiteX37" fmla="*/ 79680 w 2245529"/>
                  <a:gd name="connsiteY37" fmla="*/ 135983 h 2275162"/>
                  <a:gd name="connsiteX38" fmla="*/ 68156 w 2245529"/>
                  <a:gd name="connsiteY38" fmla="*/ 88241 h 2275162"/>
                  <a:gd name="connsiteX39" fmla="*/ 107008 w 2245529"/>
                  <a:gd name="connsiteY39" fmla="*/ 56961 h 2275162"/>
                  <a:gd name="connsiteX40" fmla="*/ 147178 w 2245529"/>
                  <a:gd name="connsiteY40" fmla="*/ 73424 h 2275162"/>
                  <a:gd name="connsiteX41" fmla="*/ 192615 w 2245529"/>
                  <a:gd name="connsiteY41" fmla="*/ 117874 h 2275162"/>
                  <a:gd name="connsiteX42" fmla="*/ 204139 w 2245529"/>
                  <a:gd name="connsiteY42" fmla="*/ 102070 h 2275162"/>
                  <a:gd name="connsiteX43" fmla="*/ 946942 w 2245529"/>
                  <a:gd name="connsiteY43" fmla="*/ 851457 h 2275162"/>
                  <a:gd name="connsiteX44" fmla="*/ 932784 w 2245529"/>
                  <a:gd name="connsiteY44" fmla="*/ 866603 h 2275162"/>
                  <a:gd name="connsiteX45" fmla="*/ 1081608 w 2245529"/>
                  <a:gd name="connsiteY45" fmla="*/ 1011476 h 2275162"/>
                  <a:gd name="connsiteX46" fmla="*/ 1120460 w 2245529"/>
                  <a:gd name="connsiteY46" fmla="*/ 984806 h 2275162"/>
                  <a:gd name="connsiteX47" fmla="*/ 1165568 w 2245529"/>
                  <a:gd name="connsiteY47" fmla="*/ 1015756 h 2275162"/>
                  <a:gd name="connsiteX48" fmla="*/ 1313404 w 2245529"/>
                  <a:gd name="connsiteY48" fmla="*/ 863969 h 2275162"/>
                  <a:gd name="connsiteX49" fmla="*/ 1189275 w 2245529"/>
                  <a:gd name="connsiteY49" fmla="*/ 743461 h 2275162"/>
                  <a:gd name="connsiteX50" fmla="*/ 1187299 w 2245529"/>
                  <a:gd name="connsiteY50" fmla="*/ 737864 h 2275162"/>
                  <a:gd name="connsiteX51" fmla="*/ 1199811 w 2245529"/>
                  <a:gd name="connsiteY51" fmla="*/ 730620 h 2275162"/>
                  <a:gd name="connsiteX52" fmla="*/ 1929443 w 2245529"/>
                  <a:gd name="connsiteY52" fmla="*/ 9219 h 2275162"/>
                  <a:gd name="connsiteX53" fmla="*/ 1938333 w 2245529"/>
                  <a:gd name="connsiteY53" fmla="*/ 0 h 2275162"/>
                  <a:gd name="connsiteX54" fmla="*/ 1940638 w 2245529"/>
                  <a:gd name="connsiteY54" fmla="*/ 0 h 2275162"/>
                  <a:gd name="connsiteX55" fmla="*/ 1945248 w 2245529"/>
                  <a:gd name="connsiteY55" fmla="*/ 6256 h 2275162"/>
                  <a:gd name="connsiteX56" fmla="*/ 2061146 w 2245529"/>
                  <a:gd name="connsiteY56" fmla="*/ 123142 h 2275162"/>
                  <a:gd name="connsiteX57" fmla="*/ 2066743 w 2245529"/>
                  <a:gd name="connsiteY57" fmla="*/ 127093 h 2275162"/>
                  <a:gd name="connsiteX58" fmla="*/ 2112510 w 2245529"/>
                  <a:gd name="connsiteY58" fmla="*/ 79680 h 2275162"/>
                  <a:gd name="connsiteX59" fmla="*/ 2182971 w 2245529"/>
                  <a:gd name="connsiteY59" fmla="*/ 87253 h 2275162"/>
                  <a:gd name="connsiteX60" fmla="*/ 2174410 w 2245529"/>
                  <a:gd name="connsiteY60" fmla="*/ 147507 h 2275162"/>
                  <a:gd name="connsiteX61" fmla="*/ 2130290 w 2245529"/>
                  <a:gd name="connsiteY61" fmla="*/ 192615 h 2275162"/>
                  <a:gd name="connsiteX62" fmla="*/ 2144119 w 2245529"/>
                  <a:gd name="connsiteY62" fmla="*/ 207432 h 2275162"/>
                  <a:gd name="connsiteX63" fmla="*/ 1396048 w 2245529"/>
                  <a:gd name="connsiteY63" fmla="*/ 948588 h 2275162"/>
                  <a:gd name="connsiteX64" fmla="*/ 1379914 w 2245529"/>
                  <a:gd name="connsiteY64" fmla="*/ 933113 h 2275162"/>
                  <a:gd name="connsiteX65" fmla="*/ 1247553 w 2245529"/>
                  <a:gd name="connsiteY65" fmla="*/ 1069425 h 2275162"/>
                  <a:gd name="connsiteX66" fmla="*/ 1264016 w 2245529"/>
                  <a:gd name="connsiteY66" fmla="*/ 1095107 h 2275162"/>
                  <a:gd name="connsiteX67" fmla="*/ 1340074 w 2245529"/>
                  <a:gd name="connsiteY67" fmla="*/ 1266650 h 2275162"/>
                  <a:gd name="connsiteX68" fmla="*/ 1380902 w 2245529"/>
                  <a:gd name="connsiteY68" fmla="*/ 1318014 h 2275162"/>
                  <a:gd name="connsiteX69" fmla="*/ 1506019 w 2245529"/>
                  <a:gd name="connsiteY69" fmla="*/ 1189274 h 2275162"/>
                  <a:gd name="connsiteX70" fmla="*/ 1514909 w 2245529"/>
                  <a:gd name="connsiteY70" fmla="*/ 1199152 h 2275162"/>
                  <a:gd name="connsiteX71" fmla="*/ 2238615 w 2245529"/>
                  <a:gd name="connsiteY71" fmla="*/ 1929443 h 2275162"/>
                  <a:gd name="connsiteX72" fmla="*/ 2247834 w 2245529"/>
                  <a:gd name="connsiteY72" fmla="*/ 1937345 h 2275162"/>
                  <a:gd name="connsiteX73" fmla="*/ 2247176 w 2245529"/>
                  <a:gd name="connsiteY73" fmla="*/ 1939650 h 2275162"/>
                  <a:gd name="connsiteX74" fmla="*/ 1313734 w 2245529"/>
                  <a:gd name="connsiteY74" fmla="*/ 1379585 h 2275162"/>
                  <a:gd name="connsiteX75" fmla="*/ 1241626 w 2245529"/>
                  <a:gd name="connsiteY75" fmla="*/ 1309453 h 2275162"/>
                  <a:gd name="connsiteX76" fmla="*/ 1231419 w 2245529"/>
                  <a:gd name="connsiteY76" fmla="*/ 1306490 h 2275162"/>
                  <a:gd name="connsiteX77" fmla="*/ 1011476 w 2245529"/>
                  <a:gd name="connsiteY77" fmla="*/ 1306490 h 2275162"/>
                  <a:gd name="connsiteX78" fmla="*/ 1001269 w 2245529"/>
                  <a:gd name="connsiteY78" fmla="*/ 1309124 h 2275162"/>
                  <a:gd name="connsiteX79" fmla="*/ 930479 w 2245529"/>
                  <a:gd name="connsiteY79" fmla="*/ 1381560 h 2275162"/>
                  <a:gd name="connsiteX80" fmla="*/ 952210 w 2245529"/>
                  <a:gd name="connsiteY80" fmla="*/ 1401645 h 2275162"/>
                  <a:gd name="connsiteX81" fmla="*/ 974929 w 2245529"/>
                  <a:gd name="connsiteY81" fmla="*/ 1405596 h 2275162"/>
                  <a:gd name="connsiteX82" fmla="*/ 1002257 w 2245529"/>
                  <a:gd name="connsiteY82" fmla="*/ 1398681 h 2275162"/>
                  <a:gd name="connsiteX83" fmla="*/ 1206396 w 2245529"/>
                  <a:gd name="connsiteY83" fmla="*/ 1397694 h 2275162"/>
                  <a:gd name="connsiteX84" fmla="*/ 1295954 w 2245529"/>
                  <a:gd name="connsiteY84" fmla="*/ 1419754 h 2275162"/>
                  <a:gd name="connsiteX85" fmla="*/ 1345013 w 2245529"/>
                  <a:gd name="connsiteY85" fmla="*/ 1445107 h 2275162"/>
                  <a:gd name="connsiteX86" fmla="*/ 1347318 w 2245529"/>
                  <a:gd name="connsiteY86" fmla="*/ 1442143 h 2275162"/>
                  <a:gd name="connsiteX87" fmla="*/ 1298258 w 2245529"/>
                  <a:gd name="connsiteY87" fmla="*/ 1395389 h 2275162"/>
                  <a:gd name="connsiteX88" fmla="*/ 1313734 w 2245529"/>
                  <a:gd name="connsiteY88" fmla="*/ 1379585 h 227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245529" h="2275162">
                    <a:moveTo>
                      <a:pt x="2247176" y="1939650"/>
                    </a:moveTo>
                    <a:cubicBezTo>
                      <a:pt x="2220177" y="1966320"/>
                      <a:pt x="2192849" y="1992660"/>
                      <a:pt x="2165849" y="2019330"/>
                    </a:cubicBezTo>
                    <a:cubicBezTo>
                      <a:pt x="2151033" y="2034146"/>
                      <a:pt x="2136546" y="2049292"/>
                      <a:pt x="2119754" y="2066084"/>
                    </a:cubicBezTo>
                    <a:cubicBezTo>
                      <a:pt x="2134570" y="2080572"/>
                      <a:pt x="2150374" y="2095059"/>
                      <a:pt x="2165191" y="2110205"/>
                    </a:cubicBezTo>
                    <a:cubicBezTo>
                      <a:pt x="2182642" y="2128314"/>
                      <a:pt x="2184946" y="2152020"/>
                      <a:pt x="2171776" y="2170788"/>
                    </a:cubicBezTo>
                    <a:cubicBezTo>
                      <a:pt x="2156630" y="2192189"/>
                      <a:pt x="2127985" y="2197128"/>
                      <a:pt x="2107242" y="2180995"/>
                    </a:cubicBezTo>
                    <a:cubicBezTo>
                      <a:pt x="2095718" y="2172105"/>
                      <a:pt x="2085840" y="2160910"/>
                      <a:pt x="2075633" y="2150703"/>
                    </a:cubicBezTo>
                    <a:cubicBezTo>
                      <a:pt x="2068719" y="2143789"/>
                      <a:pt x="2061804" y="2136874"/>
                      <a:pt x="2054890" y="2129631"/>
                    </a:cubicBezTo>
                    <a:cubicBezTo>
                      <a:pt x="2049622" y="2134570"/>
                      <a:pt x="2045012" y="2138850"/>
                      <a:pt x="2039415" y="2144118"/>
                    </a:cubicBezTo>
                    <a:cubicBezTo>
                      <a:pt x="1823752" y="1926150"/>
                      <a:pt x="1608089" y="1708182"/>
                      <a:pt x="1390121" y="1488239"/>
                    </a:cubicBezTo>
                    <a:cubicBezTo>
                      <a:pt x="1400987" y="1626856"/>
                      <a:pt x="1421730" y="1761193"/>
                      <a:pt x="1454655" y="1893554"/>
                    </a:cubicBezTo>
                    <a:cubicBezTo>
                      <a:pt x="1487910" y="2026244"/>
                      <a:pt x="1531043" y="2155313"/>
                      <a:pt x="1601174" y="2276150"/>
                    </a:cubicBezTo>
                    <a:cubicBezTo>
                      <a:pt x="1580761" y="2271870"/>
                      <a:pt x="1561664" y="2267918"/>
                      <a:pt x="1542567" y="2263638"/>
                    </a:cubicBezTo>
                    <a:cubicBezTo>
                      <a:pt x="1492849" y="2252773"/>
                      <a:pt x="1442802" y="2242236"/>
                      <a:pt x="1393084" y="2231371"/>
                    </a:cubicBezTo>
                    <a:cubicBezTo>
                      <a:pt x="1388804" y="2230383"/>
                      <a:pt x="1384194" y="2230383"/>
                      <a:pt x="1379585" y="2230383"/>
                    </a:cubicBezTo>
                    <a:cubicBezTo>
                      <a:pt x="1207384" y="2230383"/>
                      <a:pt x="1035182" y="2229725"/>
                      <a:pt x="862981" y="2231042"/>
                    </a:cubicBezTo>
                    <a:cubicBezTo>
                      <a:pt x="836970" y="2231371"/>
                      <a:pt x="810630" y="2239602"/>
                      <a:pt x="784618" y="2245200"/>
                    </a:cubicBezTo>
                    <a:cubicBezTo>
                      <a:pt x="737864" y="2254748"/>
                      <a:pt x="691439" y="2265284"/>
                      <a:pt x="645014" y="2275162"/>
                    </a:cubicBezTo>
                    <a:cubicBezTo>
                      <a:pt x="644026" y="2275491"/>
                      <a:pt x="642709" y="2275162"/>
                      <a:pt x="641062" y="2275162"/>
                    </a:cubicBezTo>
                    <a:cubicBezTo>
                      <a:pt x="735559" y="2109217"/>
                      <a:pt x="783960" y="1928784"/>
                      <a:pt x="819519" y="1740120"/>
                    </a:cubicBezTo>
                    <a:cubicBezTo>
                      <a:pt x="647318" y="1910346"/>
                      <a:pt x="477751" y="2078596"/>
                      <a:pt x="308513" y="2246188"/>
                    </a:cubicBezTo>
                    <a:cubicBezTo>
                      <a:pt x="265710" y="2204372"/>
                      <a:pt x="223565" y="2163215"/>
                      <a:pt x="179445" y="2120412"/>
                    </a:cubicBezTo>
                    <a:cubicBezTo>
                      <a:pt x="165287" y="2134899"/>
                      <a:pt x="151129" y="2150703"/>
                      <a:pt x="135654" y="2165520"/>
                    </a:cubicBezTo>
                    <a:cubicBezTo>
                      <a:pt x="117215" y="2183300"/>
                      <a:pt x="94497" y="2185275"/>
                      <a:pt x="75400" y="2172105"/>
                    </a:cubicBezTo>
                    <a:cubicBezTo>
                      <a:pt x="53998" y="2157288"/>
                      <a:pt x="49059" y="2128314"/>
                      <a:pt x="65193" y="2107900"/>
                    </a:cubicBezTo>
                    <a:cubicBezTo>
                      <a:pt x="74083" y="2096705"/>
                      <a:pt x="84948" y="2087157"/>
                      <a:pt x="94826" y="2076950"/>
                    </a:cubicBezTo>
                    <a:cubicBezTo>
                      <a:pt x="101740" y="2069706"/>
                      <a:pt x="108984" y="2062792"/>
                      <a:pt x="116557" y="2055219"/>
                    </a:cubicBezTo>
                    <a:cubicBezTo>
                      <a:pt x="111618" y="2049951"/>
                      <a:pt x="107338" y="2045341"/>
                      <a:pt x="102070" y="2040073"/>
                    </a:cubicBezTo>
                    <a:cubicBezTo>
                      <a:pt x="351646" y="1793131"/>
                      <a:pt x="600893" y="1546188"/>
                      <a:pt x="851457" y="1298258"/>
                    </a:cubicBezTo>
                    <a:cubicBezTo>
                      <a:pt x="855408" y="1303856"/>
                      <a:pt x="859360" y="1309124"/>
                      <a:pt x="863969" y="1315380"/>
                    </a:cubicBezTo>
                    <a:cubicBezTo>
                      <a:pt x="877469" y="1300892"/>
                      <a:pt x="891297" y="1291344"/>
                      <a:pt x="898541" y="1274552"/>
                    </a:cubicBezTo>
                    <a:cubicBezTo>
                      <a:pt x="924223" y="1214956"/>
                      <a:pt x="950893" y="1155690"/>
                      <a:pt x="977563" y="1096753"/>
                    </a:cubicBezTo>
                    <a:cubicBezTo>
                      <a:pt x="982501" y="1085888"/>
                      <a:pt x="991062" y="1076339"/>
                      <a:pt x="998635" y="1065145"/>
                    </a:cubicBezTo>
                    <a:cubicBezTo>
                      <a:pt x="955832" y="1023329"/>
                      <a:pt x="910394" y="979209"/>
                      <a:pt x="862652" y="933113"/>
                    </a:cubicBezTo>
                    <a:cubicBezTo>
                      <a:pt x="824129" y="972953"/>
                      <a:pt x="782972" y="1015427"/>
                      <a:pt x="741156" y="1058889"/>
                    </a:cubicBezTo>
                    <a:cubicBezTo>
                      <a:pt x="492897" y="807995"/>
                      <a:pt x="245955" y="559077"/>
                      <a:pt x="0" y="310818"/>
                    </a:cubicBezTo>
                    <a:cubicBezTo>
                      <a:pt x="41816" y="268015"/>
                      <a:pt x="82973" y="225541"/>
                      <a:pt x="126105" y="181091"/>
                    </a:cubicBezTo>
                    <a:cubicBezTo>
                      <a:pt x="110630" y="166275"/>
                      <a:pt x="94826" y="151458"/>
                      <a:pt x="79680" y="135983"/>
                    </a:cubicBezTo>
                    <a:cubicBezTo>
                      <a:pt x="66510" y="122813"/>
                      <a:pt x="62229" y="106350"/>
                      <a:pt x="68156" y="88241"/>
                    </a:cubicBezTo>
                    <a:cubicBezTo>
                      <a:pt x="74412" y="69473"/>
                      <a:pt x="87911" y="59595"/>
                      <a:pt x="107008" y="56961"/>
                    </a:cubicBezTo>
                    <a:cubicBezTo>
                      <a:pt x="123142" y="54986"/>
                      <a:pt x="135983" y="62229"/>
                      <a:pt x="147178" y="73424"/>
                    </a:cubicBezTo>
                    <a:cubicBezTo>
                      <a:pt x="161994" y="87911"/>
                      <a:pt x="176811" y="102399"/>
                      <a:pt x="192615" y="117874"/>
                    </a:cubicBezTo>
                    <a:cubicBezTo>
                      <a:pt x="195908" y="113264"/>
                      <a:pt x="199529" y="108325"/>
                      <a:pt x="204139" y="102070"/>
                    </a:cubicBezTo>
                    <a:cubicBezTo>
                      <a:pt x="452728" y="352963"/>
                      <a:pt x="699670" y="601881"/>
                      <a:pt x="946942" y="851457"/>
                    </a:cubicBezTo>
                    <a:cubicBezTo>
                      <a:pt x="942003" y="856725"/>
                      <a:pt x="937723" y="861335"/>
                      <a:pt x="932784" y="866603"/>
                    </a:cubicBezTo>
                    <a:cubicBezTo>
                      <a:pt x="982501" y="915004"/>
                      <a:pt x="1031561" y="962746"/>
                      <a:pt x="1081608" y="1011476"/>
                    </a:cubicBezTo>
                    <a:cubicBezTo>
                      <a:pt x="1093132" y="1003574"/>
                      <a:pt x="1106631" y="994354"/>
                      <a:pt x="1120460" y="984806"/>
                    </a:cubicBezTo>
                    <a:cubicBezTo>
                      <a:pt x="1135606" y="995013"/>
                      <a:pt x="1150093" y="1005220"/>
                      <a:pt x="1165568" y="1015756"/>
                    </a:cubicBezTo>
                    <a:cubicBezTo>
                      <a:pt x="1214627" y="965380"/>
                      <a:pt x="1263357" y="915333"/>
                      <a:pt x="1313404" y="863969"/>
                    </a:cubicBezTo>
                    <a:cubicBezTo>
                      <a:pt x="1273235" y="825117"/>
                      <a:pt x="1231419" y="784289"/>
                      <a:pt x="1189275" y="743461"/>
                    </a:cubicBezTo>
                    <a:cubicBezTo>
                      <a:pt x="1188616" y="741486"/>
                      <a:pt x="1187958" y="739839"/>
                      <a:pt x="1187299" y="737864"/>
                    </a:cubicBezTo>
                    <a:cubicBezTo>
                      <a:pt x="1191579" y="735559"/>
                      <a:pt x="1196518" y="733913"/>
                      <a:pt x="1199811" y="730620"/>
                    </a:cubicBezTo>
                    <a:cubicBezTo>
                      <a:pt x="1443461" y="490592"/>
                      <a:pt x="1686452" y="249906"/>
                      <a:pt x="1929443" y="9219"/>
                    </a:cubicBezTo>
                    <a:cubicBezTo>
                      <a:pt x="1932407" y="6256"/>
                      <a:pt x="1935370" y="2963"/>
                      <a:pt x="1938333" y="0"/>
                    </a:cubicBezTo>
                    <a:cubicBezTo>
                      <a:pt x="1938992" y="0"/>
                      <a:pt x="1939979" y="0"/>
                      <a:pt x="1940638" y="0"/>
                    </a:cubicBezTo>
                    <a:cubicBezTo>
                      <a:pt x="1941955" y="1976"/>
                      <a:pt x="1943272" y="4280"/>
                      <a:pt x="1945248" y="6256"/>
                    </a:cubicBezTo>
                    <a:cubicBezTo>
                      <a:pt x="1983771" y="45437"/>
                      <a:pt x="2022294" y="84290"/>
                      <a:pt x="2061146" y="123142"/>
                    </a:cubicBezTo>
                    <a:cubicBezTo>
                      <a:pt x="2062463" y="124459"/>
                      <a:pt x="2063780" y="125117"/>
                      <a:pt x="2066743" y="127093"/>
                    </a:cubicBezTo>
                    <a:cubicBezTo>
                      <a:pt x="2082218" y="110959"/>
                      <a:pt x="2096706" y="94826"/>
                      <a:pt x="2112510" y="79680"/>
                    </a:cubicBezTo>
                    <a:cubicBezTo>
                      <a:pt x="2134241" y="59266"/>
                      <a:pt x="2166837" y="62888"/>
                      <a:pt x="2182971" y="87253"/>
                    </a:cubicBezTo>
                    <a:cubicBezTo>
                      <a:pt x="2195483" y="106021"/>
                      <a:pt x="2192519" y="129069"/>
                      <a:pt x="2174410" y="147507"/>
                    </a:cubicBezTo>
                    <a:cubicBezTo>
                      <a:pt x="2159923" y="162653"/>
                      <a:pt x="2145106" y="177469"/>
                      <a:pt x="2130290" y="192615"/>
                    </a:cubicBezTo>
                    <a:cubicBezTo>
                      <a:pt x="2134899" y="197554"/>
                      <a:pt x="2139509" y="202163"/>
                      <a:pt x="2144119" y="207432"/>
                    </a:cubicBezTo>
                    <a:cubicBezTo>
                      <a:pt x="1894542" y="454703"/>
                      <a:pt x="1645295" y="701316"/>
                      <a:pt x="1396048" y="948588"/>
                    </a:cubicBezTo>
                    <a:cubicBezTo>
                      <a:pt x="1390450" y="943320"/>
                      <a:pt x="1385841" y="938710"/>
                      <a:pt x="1379914" y="933113"/>
                    </a:cubicBezTo>
                    <a:cubicBezTo>
                      <a:pt x="1335135" y="979538"/>
                      <a:pt x="1290356" y="1025305"/>
                      <a:pt x="1247553" y="1069425"/>
                    </a:cubicBezTo>
                    <a:cubicBezTo>
                      <a:pt x="1252821" y="1077327"/>
                      <a:pt x="1259736" y="1085559"/>
                      <a:pt x="1264016" y="1095107"/>
                    </a:cubicBezTo>
                    <a:cubicBezTo>
                      <a:pt x="1289698" y="1152068"/>
                      <a:pt x="1315709" y="1209030"/>
                      <a:pt x="1340074" y="1266650"/>
                    </a:cubicBezTo>
                    <a:cubicBezTo>
                      <a:pt x="1348635" y="1287063"/>
                      <a:pt x="1364110" y="1300234"/>
                      <a:pt x="1380902" y="1318014"/>
                    </a:cubicBezTo>
                    <a:cubicBezTo>
                      <a:pt x="1422717" y="1274881"/>
                      <a:pt x="1464204" y="1232407"/>
                      <a:pt x="1506019" y="1189274"/>
                    </a:cubicBezTo>
                    <a:cubicBezTo>
                      <a:pt x="1509970" y="1193555"/>
                      <a:pt x="1512275" y="1196518"/>
                      <a:pt x="1514909" y="1199152"/>
                    </a:cubicBezTo>
                    <a:cubicBezTo>
                      <a:pt x="1756254" y="1442802"/>
                      <a:pt x="1997270" y="1686122"/>
                      <a:pt x="2238615" y="1929443"/>
                    </a:cubicBezTo>
                    <a:cubicBezTo>
                      <a:pt x="2241578" y="1932406"/>
                      <a:pt x="2244871" y="1934711"/>
                      <a:pt x="2247834" y="1937345"/>
                    </a:cubicBezTo>
                    <a:cubicBezTo>
                      <a:pt x="2247176" y="1938333"/>
                      <a:pt x="2247176" y="1938991"/>
                      <a:pt x="2247176" y="1939650"/>
                    </a:cubicBezTo>
                    <a:close/>
                    <a:moveTo>
                      <a:pt x="1313734" y="1379585"/>
                    </a:moveTo>
                    <a:cubicBezTo>
                      <a:pt x="1289369" y="1355878"/>
                      <a:pt x="1265662" y="1332501"/>
                      <a:pt x="1241626" y="1309453"/>
                    </a:cubicBezTo>
                    <a:cubicBezTo>
                      <a:pt x="1239322" y="1307148"/>
                      <a:pt x="1234712" y="1306819"/>
                      <a:pt x="1231419" y="1306490"/>
                    </a:cubicBezTo>
                    <a:cubicBezTo>
                      <a:pt x="1157995" y="1306490"/>
                      <a:pt x="1084900" y="1306490"/>
                      <a:pt x="1011476" y="1306490"/>
                    </a:cubicBezTo>
                    <a:cubicBezTo>
                      <a:pt x="1007854" y="1306490"/>
                      <a:pt x="1003245" y="1307148"/>
                      <a:pt x="1001269" y="1309124"/>
                    </a:cubicBezTo>
                    <a:cubicBezTo>
                      <a:pt x="977892" y="1332501"/>
                      <a:pt x="955173" y="1356207"/>
                      <a:pt x="930479" y="1381560"/>
                    </a:cubicBezTo>
                    <a:cubicBezTo>
                      <a:pt x="937393" y="1387816"/>
                      <a:pt x="945625" y="1394072"/>
                      <a:pt x="952210" y="1401645"/>
                    </a:cubicBezTo>
                    <a:cubicBezTo>
                      <a:pt x="959124" y="1409547"/>
                      <a:pt x="965051" y="1411193"/>
                      <a:pt x="974929" y="1405596"/>
                    </a:cubicBezTo>
                    <a:cubicBezTo>
                      <a:pt x="982831" y="1401316"/>
                      <a:pt x="993038" y="1398681"/>
                      <a:pt x="1002257" y="1398681"/>
                    </a:cubicBezTo>
                    <a:cubicBezTo>
                      <a:pt x="1070413" y="1398023"/>
                      <a:pt x="1138240" y="1399669"/>
                      <a:pt x="1206396" y="1397694"/>
                    </a:cubicBezTo>
                    <a:cubicBezTo>
                      <a:pt x="1238992" y="1396706"/>
                      <a:pt x="1268296" y="1402303"/>
                      <a:pt x="1295954" y="1419754"/>
                    </a:cubicBezTo>
                    <a:cubicBezTo>
                      <a:pt x="1311429" y="1429632"/>
                      <a:pt x="1328550" y="1436875"/>
                      <a:pt x="1345013" y="1445107"/>
                    </a:cubicBezTo>
                    <a:cubicBezTo>
                      <a:pt x="1345671" y="1444119"/>
                      <a:pt x="1346659" y="1443131"/>
                      <a:pt x="1347318" y="1442143"/>
                    </a:cubicBezTo>
                    <a:cubicBezTo>
                      <a:pt x="1331184" y="1426668"/>
                      <a:pt x="1314721" y="1411193"/>
                      <a:pt x="1298258" y="1395389"/>
                    </a:cubicBezTo>
                    <a:cubicBezTo>
                      <a:pt x="1303527" y="1390450"/>
                      <a:pt x="1307807" y="1385840"/>
                      <a:pt x="1313734" y="1379585"/>
                    </a:cubicBezTo>
                    <a:close/>
                  </a:path>
                </a:pathLst>
              </a:custGeom>
              <a:grpFill/>
              <a:ln w="3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7D3BBEC-861E-4E05-AB91-E15C8F18D368}"/>
                  </a:ext>
                </a:extLst>
              </p:cNvPr>
              <p:cNvSpPr/>
              <p:nvPr/>
            </p:nvSpPr>
            <p:spPr>
              <a:xfrm>
                <a:off x="827047" y="2289577"/>
                <a:ext cx="1027280" cy="563029"/>
              </a:xfrm>
              <a:custGeom>
                <a:avLst/>
                <a:gdLst>
                  <a:gd name="connsiteX0" fmla="*/ 1030573 w 1027280"/>
                  <a:gd name="connsiteY0" fmla="*/ 54821 h 563028"/>
                  <a:gd name="connsiteX1" fmla="*/ 1030573 w 1027280"/>
                  <a:gd name="connsiteY1" fmla="*/ 518414 h 563028"/>
                  <a:gd name="connsiteX2" fmla="*/ 943320 w 1027280"/>
                  <a:gd name="connsiteY2" fmla="*/ 537182 h 563028"/>
                  <a:gd name="connsiteX3" fmla="*/ 827751 w 1027280"/>
                  <a:gd name="connsiteY3" fmla="*/ 561547 h 563028"/>
                  <a:gd name="connsiteX4" fmla="*/ 798776 w 1027280"/>
                  <a:gd name="connsiteY4" fmla="*/ 564181 h 563028"/>
                  <a:gd name="connsiteX5" fmla="*/ 709548 w 1027280"/>
                  <a:gd name="connsiteY5" fmla="*/ 564181 h 563028"/>
                  <a:gd name="connsiteX6" fmla="*/ 709548 w 1027280"/>
                  <a:gd name="connsiteY6" fmla="*/ 549035 h 563028"/>
                  <a:gd name="connsiteX7" fmla="*/ 709877 w 1027280"/>
                  <a:gd name="connsiteY7" fmla="*/ 234266 h 563028"/>
                  <a:gd name="connsiteX8" fmla="*/ 698024 w 1027280"/>
                  <a:gd name="connsiteY8" fmla="*/ 213194 h 563028"/>
                  <a:gd name="connsiteX9" fmla="*/ 315428 w 1027280"/>
                  <a:gd name="connsiteY9" fmla="*/ 224718 h 563028"/>
                  <a:gd name="connsiteX10" fmla="*/ 306209 w 1027280"/>
                  <a:gd name="connsiteY10" fmla="*/ 241839 h 563028"/>
                  <a:gd name="connsiteX11" fmla="*/ 306538 w 1027280"/>
                  <a:gd name="connsiteY11" fmla="*/ 549694 h 563028"/>
                  <a:gd name="connsiteX12" fmla="*/ 306538 w 1027280"/>
                  <a:gd name="connsiteY12" fmla="*/ 564510 h 563028"/>
                  <a:gd name="connsiteX13" fmla="*/ 190969 w 1027280"/>
                  <a:gd name="connsiteY13" fmla="*/ 559242 h 563028"/>
                  <a:gd name="connsiteX14" fmla="*/ 12841 w 1027280"/>
                  <a:gd name="connsiteY14" fmla="*/ 521378 h 563028"/>
                  <a:gd name="connsiteX15" fmla="*/ 329 w 1027280"/>
                  <a:gd name="connsiteY15" fmla="*/ 518414 h 563028"/>
                  <a:gd name="connsiteX16" fmla="*/ 329 w 1027280"/>
                  <a:gd name="connsiteY16" fmla="*/ 506890 h 563028"/>
                  <a:gd name="connsiteX17" fmla="*/ 0 w 1027280"/>
                  <a:gd name="connsiteY17" fmla="*/ 66016 h 563028"/>
                  <a:gd name="connsiteX18" fmla="*/ 12182 w 1027280"/>
                  <a:gd name="connsiteY18" fmla="*/ 51858 h 563028"/>
                  <a:gd name="connsiteX19" fmla="*/ 243979 w 1027280"/>
                  <a:gd name="connsiteY19" fmla="*/ 1482 h 563028"/>
                  <a:gd name="connsiteX20" fmla="*/ 259783 w 1027280"/>
                  <a:gd name="connsiteY20" fmla="*/ 165 h 563028"/>
                  <a:gd name="connsiteX21" fmla="*/ 774082 w 1027280"/>
                  <a:gd name="connsiteY21" fmla="*/ 823 h 563028"/>
                  <a:gd name="connsiteX22" fmla="*/ 850140 w 1027280"/>
                  <a:gd name="connsiteY22" fmla="*/ 14652 h 563028"/>
                  <a:gd name="connsiteX23" fmla="*/ 1024646 w 1027280"/>
                  <a:gd name="connsiteY23" fmla="*/ 53175 h 563028"/>
                  <a:gd name="connsiteX24" fmla="*/ 1030573 w 1027280"/>
                  <a:gd name="connsiteY24" fmla="*/ 54821 h 56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280" h="563028">
                    <a:moveTo>
                      <a:pt x="1030573" y="54821"/>
                    </a:moveTo>
                    <a:cubicBezTo>
                      <a:pt x="1030573" y="209242"/>
                      <a:pt x="1030573" y="363335"/>
                      <a:pt x="1030573" y="518414"/>
                    </a:cubicBezTo>
                    <a:cubicBezTo>
                      <a:pt x="1001598" y="524670"/>
                      <a:pt x="972295" y="530926"/>
                      <a:pt x="943320" y="537182"/>
                    </a:cubicBezTo>
                    <a:cubicBezTo>
                      <a:pt x="904797" y="545413"/>
                      <a:pt x="866274" y="553645"/>
                      <a:pt x="827751" y="561547"/>
                    </a:cubicBezTo>
                    <a:cubicBezTo>
                      <a:pt x="818202" y="563522"/>
                      <a:pt x="808325" y="564181"/>
                      <a:pt x="798776" y="564181"/>
                    </a:cubicBezTo>
                    <a:cubicBezTo>
                      <a:pt x="769472" y="564510"/>
                      <a:pt x="740169" y="564181"/>
                      <a:pt x="709548" y="564181"/>
                    </a:cubicBezTo>
                    <a:cubicBezTo>
                      <a:pt x="709548" y="558584"/>
                      <a:pt x="709548" y="553645"/>
                      <a:pt x="709548" y="549035"/>
                    </a:cubicBezTo>
                    <a:cubicBezTo>
                      <a:pt x="709548" y="444002"/>
                      <a:pt x="709548" y="339299"/>
                      <a:pt x="709877" y="234266"/>
                    </a:cubicBezTo>
                    <a:cubicBezTo>
                      <a:pt x="709877" y="224059"/>
                      <a:pt x="707243" y="218132"/>
                      <a:pt x="698024" y="213194"/>
                    </a:cubicBezTo>
                    <a:cubicBezTo>
                      <a:pt x="568297" y="144708"/>
                      <a:pt x="440875" y="148001"/>
                      <a:pt x="315428" y="224718"/>
                    </a:cubicBezTo>
                    <a:cubicBezTo>
                      <a:pt x="308513" y="228998"/>
                      <a:pt x="306209" y="233937"/>
                      <a:pt x="306209" y="241839"/>
                    </a:cubicBezTo>
                    <a:cubicBezTo>
                      <a:pt x="306538" y="344567"/>
                      <a:pt x="306538" y="446966"/>
                      <a:pt x="306538" y="549694"/>
                    </a:cubicBezTo>
                    <a:cubicBezTo>
                      <a:pt x="306538" y="553974"/>
                      <a:pt x="306538" y="558584"/>
                      <a:pt x="306538" y="564510"/>
                    </a:cubicBezTo>
                    <a:cubicBezTo>
                      <a:pt x="267356" y="562205"/>
                      <a:pt x="229163" y="567803"/>
                      <a:pt x="190969" y="559242"/>
                    </a:cubicBezTo>
                    <a:cubicBezTo>
                      <a:pt x="131703" y="545743"/>
                      <a:pt x="72107" y="533889"/>
                      <a:pt x="12841" y="521378"/>
                    </a:cubicBezTo>
                    <a:cubicBezTo>
                      <a:pt x="8890" y="520390"/>
                      <a:pt x="4939" y="519402"/>
                      <a:pt x="329" y="518414"/>
                    </a:cubicBezTo>
                    <a:cubicBezTo>
                      <a:pt x="329" y="514463"/>
                      <a:pt x="329" y="510841"/>
                      <a:pt x="329" y="506890"/>
                    </a:cubicBezTo>
                    <a:cubicBezTo>
                      <a:pt x="329" y="360042"/>
                      <a:pt x="329" y="212864"/>
                      <a:pt x="0" y="66016"/>
                    </a:cubicBezTo>
                    <a:cubicBezTo>
                      <a:pt x="0" y="56468"/>
                      <a:pt x="2963" y="53834"/>
                      <a:pt x="12182" y="51858"/>
                    </a:cubicBezTo>
                    <a:cubicBezTo>
                      <a:pt x="89558" y="35395"/>
                      <a:pt x="166604" y="18274"/>
                      <a:pt x="243979" y="1482"/>
                    </a:cubicBezTo>
                    <a:cubicBezTo>
                      <a:pt x="248918" y="494"/>
                      <a:pt x="254515" y="165"/>
                      <a:pt x="259783" y="165"/>
                    </a:cubicBezTo>
                    <a:cubicBezTo>
                      <a:pt x="431326" y="165"/>
                      <a:pt x="602539" y="-494"/>
                      <a:pt x="774082" y="823"/>
                    </a:cubicBezTo>
                    <a:cubicBezTo>
                      <a:pt x="799435" y="1152"/>
                      <a:pt x="824788" y="9384"/>
                      <a:pt x="850140" y="14652"/>
                    </a:cubicBezTo>
                    <a:cubicBezTo>
                      <a:pt x="908419" y="27164"/>
                      <a:pt x="966697" y="40334"/>
                      <a:pt x="1024646" y="53175"/>
                    </a:cubicBezTo>
                    <a:cubicBezTo>
                      <a:pt x="1026293" y="52846"/>
                      <a:pt x="1028268" y="53834"/>
                      <a:pt x="1030573" y="54821"/>
                    </a:cubicBezTo>
                    <a:close/>
                  </a:path>
                </a:pathLst>
              </a:custGeom>
              <a:grpFill/>
              <a:ln w="3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44">
              <a:extLst>
                <a:ext uri="{FF2B5EF4-FFF2-40B4-BE49-F238E27FC236}">
                  <a16:creationId xmlns:a16="http://schemas.microsoft.com/office/drawing/2014/main" id="{3828BDD6-96F9-47E3-81DF-C18B3F608BC8}"/>
                </a:ext>
              </a:extLst>
            </p:cNvPr>
            <p:cNvGrpSpPr/>
            <p:nvPr/>
          </p:nvGrpSpPr>
          <p:grpSpPr>
            <a:xfrm>
              <a:off x="1131271" y="3693663"/>
              <a:ext cx="1062978" cy="1831686"/>
              <a:chOff x="2288264" y="839989"/>
              <a:chExt cx="1356160" cy="2336888"/>
            </a:xfrm>
            <a:solidFill>
              <a:schemeClr val="accent2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3B844C-5241-4032-AEBA-1F40CE3B650D}"/>
                  </a:ext>
                </a:extLst>
              </p:cNvPr>
              <p:cNvSpPr/>
              <p:nvPr/>
            </p:nvSpPr>
            <p:spPr>
              <a:xfrm>
                <a:off x="2444556" y="839989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19A7548-C0BB-4E20-8CEC-7116F72DE470}"/>
                  </a:ext>
                </a:extLst>
              </p:cNvPr>
              <p:cNvSpPr/>
              <p:nvPr/>
            </p:nvSpPr>
            <p:spPr>
              <a:xfrm>
                <a:off x="2288264" y="1793293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8727597-4B7B-4B96-B794-C48A86A92DAC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24CA4C-0106-42DE-B75F-9AC96F86D072}"/>
                </a:ext>
              </a:extLst>
            </p:cNvPr>
            <p:cNvGrpSpPr/>
            <p:nvPr/>
          </p:nvGrpSpPr>
          <p:grpSpPr>
            <a:xfrm>
              <a:off x="5015051" y="3824033"/>
              <a:ext cx="1256542" cy="1019770"/>
              <a:chOff x="2002422" y="1255190"/>
              <a:chExt cx="6189146" cy="502291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8726D94-77A0-4970-84D0-1B4664D68712}"/>
                  </a:ext>
                </a:extLst>
              </p:cNvPr>
              <p:cNvGrpSpPr/>
              <p:nvPr/>
            </p:nvGrpSpPr>
            <p:grpSpPr>
              <a:xfrm>
                <a:off x="4066220" y="1255190"/>
                <a:ext cx="2502860" cy="4993119"/>
                <a:chOff x="4066220" y="1255190"/>
                <a:chExt cx="2502860" cy="4993119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D9FA9568-676E-48C9-BA8F-798A64956FBA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42E0CB1-FE01-44C7-AE6A-AA4676E9A32E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0AEB772-05A4-44A7-92C1-186B03519843}"/>
                  </a:ext>
                </a:extLst>
              </p:cNvPr>
              <p:cNvGrpSpPr/>
              <p:nvPr/>
            </p:nvGrpSpPr>
            <p:grpSpPr>
              <a:xfrm>
                <a:off x="7007595" y="3916121"/>
                <a:ext cx="1183973" cy="2361986"/>
                <a:chOff x="4066220" y="1255190"/>
                <a:chExt cx="2502860" cy="4993119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2A383CB-76A3-4B95-AF42-322560E2FA32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CB0F63A-FBA1-4464-8126-34DA77F9B04B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AC42BD3-99EE-40F2-9D5E-6D6F15A5A827}"/>
                  </a:ext>
                </a:extLst>
              </p:cNvPr>
              <p:cNvGrpSpPr/>
              <p:nvPr/>
            </p:nvGrpSpPr>
            <p:grpSpPr>
              <a:xfrm>
                <a:off x="2002422" y="2928902"/>
                <a:ext cx="1678828" cy="3349205"/>
                <a:chOff x="4066220" y="1255190"/>
                <a:chExt cx="2502860" cy="4993119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7004F07-4C0E-4684-B6F7-FFB1E27A690B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6F1CD0-3AF7-4BE3-8E5E-E3437A7A3337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D5221C5-17E5-4033-BF08-E6F8D2FEF21D}"/>
                </a:ext>
              </a:extLst>
            </p:cNvPr>
            <p:cNvGrpSpPr/>
            <p:nvPr/>
          </p:nvGrpSpPr>
          <p:grpSpPr>
            <a:xfrm flipH="1">
              <a:off x="4129692" y="3676458"/>
              <a:ext cx="971597" cy="634953"/>
              <a:chOff x="3701158" y="1889932"/>
              <a:chExt cx="6119387" cy="399910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0B2440-7E78-482E-87F9-8DA9B8455CD6}"/>
                  </a:ext>
                </a:extLst>
              </p:cNvPr>
              <p:cNvSpPr/>
              <p:nvPr/>
            </p:nvSpPr>
            <p:spPr>
              <a:xfrm>
                <a:off x="3701158" y="1889932"/>
                <a:ext cx="2460970" cy="2327944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0D7F52-B086-4346-9E77-E0EA0DE66A05}"/>
                  </a:ext>
                </a:extLst>
              </p:cNvPr>
              <p:cNvSpPr/>
              <p:nvPr/>
            </p:nvSpPr>
            <p:spPr>
              <a:xfrm>
                <a:off x="8127297" y="3417018"/>
                <a:ext cx="1693248" cy="1601714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188ACC-7B32-4221-A880-F14BCAA730A3}"/>
                  </a:ext>
                </a:extLst>
              </p:cNvPr>
              <p:cNvSpPr/>
              <p:nvPr/>
            </p:nvSpPr>
            <p:spPr>
              <a:xfrm>
                <a:off x="5184100" y="4038715"/>
                <a:ext cx="1956062" cy="1850326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aphic 69">
              <a:extLst>
                <a:ext uri="{FF2B5EF4-FFF2-40B4-BE49-F238E27FC236}">
                  <a16:creationId xmlns:a16="http://schemas.microsoft.com/office/drawing/2014/main" id="{3399BA52-299A-47BB-A400-78BDFE024946}"/>
                </a:ext>
              </a:extLst>
            </p:cNvPr>
            <p:cNvGrpSpPr/>
            <p:nvPr/>
          </p:nvGrpSpPr>
          <p:grpSpPr>
            <a:xfrm rot="20498478">
              <a:off x="3143752" y="4858418"/>
              <a:ext cx="804413" cy="439314"/>
              <a:chOff x="9371328" y="93647"/>
              <a:chExt cx="1361617" cy="743620"/>
            </a:xfrm>
            <a:solidFill>
              <a:schemeClr val="accent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6E4CEF2-0F00-4C4D-8CC5-621E4E70DF13}"/>
                  </a:ext>
                </a:extLst>
              </p:cNvPr>
              <p:cNvSpPr/>
              <p:nvPr/>
            </p:nvSpPr>
            <p:spPr>
              <a:xfrm>
                <a:off x="9371328" y="93647"/>
                <a:ext cx="1042252" cy="614080"/>
              </a:xfrm>
              <a:custGeom>
                <a:avLst/>
                <a:gdLst>
                  <a:gd name="connsiteX0" fmla="*/ 1021892 w 1042252"/>
                  <a:gd name="connsiteY0" fmla="*/ 415961 h 614080"/>
                  <a:gd name="connsiteX1" fmla="*/ 827582 w 1042252"/>
                  <a:gd name="connsiteY1" fmla="*/ 396911 h 614080"/>
                  <a:gd name="connsiteX2" fmla="*/ 588505 w 1042252"/>
                  <a:gd name="connsiteY2" fmla="*/ 548358 h 614080"/>
                  <a:gd name="connsiteX3" fmla="*/ 583742 w 1042252"/>
                  <a:gd name="connsiteY3" fmla="*/ 614081 h 614080"/>
                  <a:gd name="connsiteX4" fmla="*/ 363715 w 1042252"/>
                  <a:gd name="connsiteY4" fmla="*/ 614081 h 614080"/>
                  <a:gd name="connsiteX5" fmla="*/ 239890 w 1042252"/>
                  <a:gd name="connsiteY5" fmla="*/ 472158 h 614080"/>
                  <a:gd name="connsiteX6" fmla="*/ 74155 w 1042252"/>
                  <a:gd name="connsiteY6" fmla="*/ 551216 h 614080"/>
                  <a:gd name="connsiteX7" fmla="*/ 12242 w 1042252"/>
                  <a:gd name="connsiteY7" fmla="*/ 257846 h 614080"/>
                  <a:gd name="connsiteX8" fmla="*/ 257987 w 1042252"/>
                  <a:gd name="connsiteY8" fmla="*/ 257846 h 614080"/>
                  <a:gd name="connsiteX9" fmla="*/ 349427 w 1042252"/>
                  <a:gd name="connsiteY9" fmla="*/ 187361 h 614080"/>
                  <a:gd name="connsiteX10" fmla="*/ 418960 w 1042252"/>
                  <a:gd name="connsiteY10" fmla="*/ 131163 h 614080"/>
                  <a:gd name="connsiteX11" fmla="*/ 556120 w 1042252"/>
                  <a:gd name="connsiteY11" fmla="*/ 124496 h 614080"/>
                  <a:gd name="connsiteX12" fmla="*/ 654227 w 1042252"/>
                  <a:gd name="connsiteY12" fmla="*/ 150213 h 614080"/>
                  <a:gd name="connsiteX13" fmla="*/ 598982 w 1042252"/>
                  <a:gd name="connsiteY13" fmla="*/ 95921 h 614080"/>
                  <a:gd name="connsiteX14" fmla="*/ 165595 w 1042252"/>
                  <a:gd name="connsiteY14" fmla="*/ 94968 h 614080"/>
                  <a:gd name="connsiteX15" fmla="*/ 116065 w 1042252"/>
                  <a:gd name="connsiteY15" fmla="*/ 117828 h 614080"/>
                  <a:gd name="connsiteX16" fmla="*/ 68440 w 1042252"/>
                  <a:gd name="connsiteY16" fmla="*/ 117828 h 614080"/>
                  <a:gd name="connsiteX17" fmla="*/ 77965 w 1042252"/>
                  <a:gd name="connsiteY17" fmla="*/ 66393 h 614080"/>
                  <a:gd name="connsiteX18" fmla="*/ 179882 w 1042252"/>
                  <a:gd name="connsiteY18" fmla="*/ 32103 h 614080"/>
                  <a:gd name="connsiteX19" fmla="*/ 627557 w 1042252"/>
                  <a:gd name="connsiteY19" fmla="*/ 35913 h 614080"/>
                  <a:gd name="connsiteX20" fmla="*/ 706615 w 1042252"/>
                  <a:gd name="connsiteY20" fmla="*/ 84491 h 614080"/>
                  <a:gd name="connsiteX21" fmla="*/ 706615 w 1042252"/>
                  <a:gd name="connsiteY21" fmla="*/ 42581 h 614080"/>
                  <a:gd name="connsiteX22" fmla="*/ 741857 w 1042252"/>
                  <a:gd name="connsiteY22" fmla="*/ 671 h 614080"/>
                  <a:gd name="connsiteX23" fmla="*/ 994270 w 1042252"/>
                  <a:gd name="connsiteY23" fmla="*/ 671 h 614080"/>
                  <a:gd name="connsiteX24" fmla="*/ 1033322 w 1042252"/>
                  <a:gd name="connsiteY24" fmla="*/ 64488 h 614080"/>
                  <a:gd name="connsiteX25" fmla="*/ 1011415 w 1042252"/>
                  <a:gd name="connsiteY25" fmla="*/ 190218 h 614080"/>
                  <a:gd name="connsiteX26" fmla="*/ 1002842 w 1042252"/>
                  <a:gd name="connsiteY26" fmla="*/ 274991 h 614080"/>
                  <a:gd name="connsiteX27" fmla="*/ 1019035 w 1042252"/>
                  <a:gd name="connsiteY27" fmla="*/ 362621 h 614080"/>
                  <a:gd name="connsiteX28" fmla="*/ 1021892 w 1042252"/>
                  <a:gd name="connsiteY28" fmla="*/ 415961 h 614080"/>
                  <a:gd name="connsiteX29" fmla="*/ 983792 w 1042252"/>
                  <a:gd name="connsiteY29" fmla="*/ 66393 h 614080"/>
                  <a:gd name="connsiteX30" fmla="*/ 796150 w 1042252"/>
                  <a:gd name="connsiteY30" fmla="*/ 65441 h 614080"/>
                  <a:gd name="connsiteX31" fmla="*/ 753287 w 1042252"/>
                  <a:gd name="connsiteY31" fmla="*/ 114971 h 614080"/>
                  <a:gd name="connsiteX32" fmla="*/ 789482 w 1042252"/>
                  <a:gd name="connsiteY32" fmla="*/ 273086 h 614080"/>
                  <a:gd name="connsiteX33" fmla="*/ 846632 w 1042252"/>
                  <a:gd name="connsiteY33" fmla="*/ 281658 h 614080"/>
                  <a:gd name="connsiteX34" fmla="*/ 839965 w 1042252"/>
                  <a:gd name="connsiteY34" fmla="*/ 299756 h 614080"/>
                  <a:gd name="connsiteX35" fmla="*/ 823772 w 1042252"/>
                  <a:gd name="connsiteY35" fmla="*/ 338808 h 614080"/>
                  <a:gd name="connsiteX36" fmla="*/ 860920 w 1042252"/>
                  <a:gd name="connsiteY36" fmla="*/ 351191 h 614080"/>
                  <a:gd name="connsiteX37" fmla="*/ 901877 w 1042252"/>
                  <a:gd name="connsiteY37" fmla="*/ 320711 h 614080"/>
                  <a:gd name="connsiteX38" fmla="*/ 850442 w 1042252"/>
                  <a:gd name="connsiteY38" fmla="*/ 241653 h 614080"/>
                  <a:gd name="connsiteX39" fmla="*/ 904735 w 1042252"/>
                  <a:gd name="connsiteY39" fmla="*/ 199743 h 614080"/>
                  <a:gd name="connsiteX40" fmla="*/ 899020 w 1042252"/>
                  <a:gd name="connsiteY40" fmla="*/ 235938 h 614080"/>
                  <a:gd name="connsiteX41" fmla="*/ 909497 w 1042252"/>
                  <a:gd name="connsiteY41" fmla="*/ 248321 h 614080"/>
                  <a:gd name="connsiteX42" fmla="*/ 963790 w 1042252"/>
                  <a:gd name="connsiteY42" fmla="*/ 210221 h 614080"/>
                  <a:gd name="connsiteX43" fmla="*/ 983792 w 1042252"/>
                  <a:gd name="connsiteY43" fmla="*/ 66393 h 61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42252" h="614080">
                    <a:moveTo>
                      <a:pt x="1021892" y="415961"/>
                    </a:moveTo>
                    <a:cubicBezTo>
                      <a:pt x="952360" y="417866"/>
                      <a:pt x="892352" y="429296"/>
                      <a:pt x="827582" y="396911"/>
                    </a:cubicBezTo>
                    <a:cubicBezTo>
                      <a:pt x="726617" y="346428"/>
                      <a:pt x="602792" y="429296"/>
                      <a:pt x="588505" y="548358"/>
                    </a:cubicBezTo>
                    <a:cubicBezTo>
                      <a:pt x="585647" y="568361"/>
                      <a:pt x="585647" y="589316"/>
                      <a:pt x="583742" y="614081"/>
                    </a:cubicBezTo>
                    <a:cubicBezTo>
                      <a:pt x="510400" y="614081"/>
                      <a:pt x="438010" y="614081"/>
                      <a:pt x="363715" y="614081"/>
                    </a:cubicBezTo>
                    <a:cubicBezTo>
                      <a:pt x="353237" y="541691"/>
                      <a:pt x="317995" y="488351"/>
                      <a:pt x="239890" y="472158"/>
                    </a:cubicBezTo>
                    <a:cubicBezTo>
                      <a:pt x="164642" y="456918"/>
                      <a:pt x="111302" y="490256"/>
                      <a:pt x="74155" y="551216"/>
                    </a:cubicBezTo>
                    <a:cubicBezTo>
                      <a:pt x="-21095" y="472158"/>
                      <a:pt x="-2998" y="369288"/>
                      <a:pt x="12242" y="257846"/>
                    </a:cubicBezTo>
                    <a:cubicBezTo>
                      <a:pt x="94157" y="257846"/>
                      <a:pt x="176072" y="257846"/>
                      <a:pt x="257987" y="257846"/>
                    </a:cubicBezTo>
                    <a:cubicBezTo>
                      <a:pt x="330377" y="257846"/>
                      <a:pt x="332282" y="258798"/>
                      <a:pt x="349427" y="187361"/>
                    </a:cubicBezTo>
                    <a:cubicBezTo>
                      <a:pt x="358952" y="148308"/>
                      <a:pt x="373240" y="128306"/>
                      <a:pt x="418960" y="131163"/>
                    </a:cubicBezTo>
                    <a:cubicBezTo>
                      <a:pt x="464680" y="134973"/>
                      <a:pt x="510400" y="122591"/>
                      <a:pt x="556120" y="124496"/>
                    </a:cubicBezTo>
                    <a:cubicBezTo>
                      <a:pt x="586600" y="125448"/>
                      <a:pt x="617080" y="139736"/>
                      <a:pt x="654227" y="150213"/>
                    </a:cubicBezTo>
                    <a:cubicBezTo>
                      <a:pt x="644702" y="128306"/>
                      <a:pt x="640892" y="95921"/>
                      <a:pt x="598982" y="95921"/>
                    </a:cubicBezTo>
                    <a:cubicBezTo>
                      <a:pt x="454202" y="94968"/>
                      <a:pt x="310375" y="94016"/>
                      <a:pt x="165595" y="94968"/>
                    </a:cubicBezTo>
                    <a:cubicBezTo>
                      <a:pt x="148450" y="94968"/>
                      <a:pt x="131305" y="108303"/>
                      <a:pt x="116065" y="117828"/>
                    </a:cubicBezTo>
                    <a:cubicBezTo>
                      <a:pt x="98920" y="128306"/>
                      <a:pt x="85585" y="141641"/>
                      <a:pt x="68440" y="117828"/>
                    </a:cubicBezTo>
                    <a:cubicBezTo>
                      <a:pt x="52247" y="95921"/>
                      <a:pt x="57010" y="75918"/>
                      <a:pt x="77965" y="66393"/>
                    </a:cubicBezTo>
                    <a:cubicBezTo>
                      <a:pt x="110350" y="51153"/>
                      <a:pt x="145592" y="33056"/>
                      <a:pt x="179882" y="32103"/>
                    </a:cubicBezTo>
                    <a:cubicBezTo>
                      <a:pt x="329425" y="29246"/>
                      <a:pt x="478015" y="30198"/>
                      <a:pt x="627557" y="35913"/>
                    </a:cubicBezTo>
                    <a:cubicBezTo>
                      <a:pt x="653275" y="36866"/>
                      <a:pt x="677087" y="65441"/>
                      <a:pt x="706615" y="84491"/>
                    </a:cubicBezTo>
                    <a:cubicBezTo>
                      <a:pt x="706615" y="72108"/>
                      <a:pt x="707567" y="56868"/>
                      <a:pt x="706615" y="42581"/>
                    </a:cubicBezTo>
                    <a:cubicBezTo>
                      <a:pt x="703757" y="15911"/>
                      <a:pt x="709472" y="671"/>
                      <a:pt x="741857" y="671"/>
                    </a:cubicBezTo>
                    <a:cubicBezTo>
                      <a:pt x="825677" y="1623"/>
                      <a:pt x="910450" y="-1234"/>
                      <a:pt x="994270" y="671"/>
                    </a:cubicBezTo>
                    <a:cubicBezTo>
                      <a:pt x="1047610" y="1623"/>
                      <a:pt x="1049515" y="14006"/>
                      <a:pt x="1033322" y="64488"/>
                    </a:cubicBezTo>
                    <a:cubicBezTo>
                      <a:pt x="1019987" y="104493"/>
                      <a:pt x="1018082" y="148308"/>
                      <a:pt x="1011415" y="190218"/>
                    </a:cubicBezTo>
                    <a:cubicBezTo>
                      <a:pt x="1007605" y="218793"/>
                      <a:pt x="1002842" y="247368"/>
                      <a:pt x="1002842" y="274991"/>
                    </a:cubicBezTo>
                    <a:cubicBezTo>
                      <a:pt x="1002842" y="304518"/>
                      <a:pt x="976172" y="338808"/>
                      <a:pt x="1019035" y="362621"/>
                    </a:cubicBezTo>
                    <a:cubicBezTo>
                      <a:pt x="1024750" y="367383"/>
                      <a:pt x="1019987" y="393101"/>
                      <a:pt x="1021892" y="415961"/>
                    </a:cubicBezTo>
                    <a:close/>
                    <a:moveTo>
                      <a:pt x="983792" y="66393"/>
                    </a:moveTo>
                    <a:cubicBezTo>
                      <a:pt x="915212" y="66393"/>
                      <a:pt x="855205" y="68298"/>
                      <a:pt x="796150" y="65441"/>
                    </a:cubicBezTo>
                    <a:cubicBezTo>
                      <a:pt x="759002" y="64488"/>
                      <a:pt x="746620" y="82586"/>
                      <a:pt x="753287" y="114971"/>
                    </a:cubicBezTo>
                    <a:cubicBezTo>
                      <a:pt x="763765" y="167358"/>
                      <a:pt x="777100" y="219746"/>
                      <a:pt x="789482" y="273086"/>
                    </a:cubicBezTo>
                    <a:cubicBezTo>
                      <a:pt x="805675" y="275943"/>
                      <a:pt x="824725" y="278801"/>
                      <a:pt x="846632" y="281658"/>
                    </a:cubicBezTo>
                    <a:cubicBezTo>
                      <a:pt x="842822" y="292136"/>
                      <a:pt x="840917" y="295946"/>
                      <a:pt x="839965" y="299756"/>
                    </a:cubicBezTo>
                    <a:cubicBezTo>
                      <a:pt x="834250" y="313091"/>
                      <a:pt x="829487" y="325473"/>
                      <a:pt x="823772" y="338808"/>
                    </a:cubicBezTo>
                    <a:cubicBezTo>
                      <a:pt x="836155" y="343571"/>
                      <a:pt x="848537" y="350238"/>
                      <a:pt x="860920" y="351191"/>
                    </a:cubicBezTo>
                    <a:cubicBezTo>
                      <a:pt x="882827" y="354048"/>
                      <a:pt x="905687" y="350238"/>
                      <a:pt x="901877" y="320711"/>
                    </a:cubicBezTo>
                    <a:cubicBezTo>
                      <a:pt x="898067" y="288326"/>
                      <a:pt x="912355" y="243558"/>
                      <a:pt x="850442" y="241653"/>
                    </a:cubicBezTo>
                    <a:cubicBezTo>
                      <a:pt x="869492" y="227366"/>
                      <a:pt x="884732" y="214983"/>
                      <a:pt x="904735" y="199743"/>
                    </a:cubicBezTo>
                    <a:cubicBezTo>
                      <a:pt x="901877" y="216888"/>
                      <a:pt x="899972" y="226413"/>
                      <a:pt x="899020" y="235938"/>
                    </a:cubicBezTo>
                    <a:cubicBezTo>
                      <a:pt x="902830" y="239748"/>
                      <a:pt x="906640" y="244511"/>
                      <a:pt x="909497" y="248321"/>
                    </a:cubicBezTo>
                    <a:cubicBezTo>
                      <a:pt x="928547" y="235938"/>
                      <a:pt x="959027" y="227366"/>
                      <a:pt x="963790" y="210221"/>
                    </a:cubicBezTo>
                    <a:cubicBezTo>
                      <a:pt x="975220" y="167358"/>
                      <a:pt x="976172" y="120686"/>
                      <a:pt x="983792" y="663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77A2131-63A7-4BA4-8F36-B42817575536}"/>
                  </a:ext>
                </a:extLst>
              </p:cNvPr>
              <p:cNvSpPr/>
              <p:nvPr/>
            </p:nvSpPr>
            <p:spPr>
              <a:xfrm>
                <a:off x="9981424" y="502814"/>
                <a:ext cx="751521" cy="330148"/>
              </a:xfrm>
              <a:custGeom>
                <a:avLst/>
                <a:gdLst>
                  <a:gd name="connsiteX0" fmla="*/ 410844 w 751521"/>
                  <a:gd name="connsiteY0" fmla="*/ 183959 h 330148"/>
                  <a:gd name="connsiteX1" fmla="*/ 486091 w 751521"/>
                  <a:gd name="connsiteY1" fmla="*/ 151574 h 330148"/>
                  <a:gd name="connsiteX2" fmla="*/ 555624 w 751521"/>
                  <a:gd name="connsiteY2" fmla="*/ 71564 h 330148"/>
                  <a:gd name="connsiteX3" fmla="*/ 690879 w 751521"/>
                  <a:gd name="connsiteY3" fmla="*/ 64897 h 330148"/>
                  <a:gd name="connsiteX4" fmla="*/ 749934 w 751521"/>
                  <a:gd name="connsiteY4" fmla="*/ 205867 h 330148"/>
                  <a:gd name="connsiteX5" fmla="*/ 666114 w 751521"/>
                  <a:gd name="connsiteY5" fmla="*/ 316357 h 330148"/>
                  <a:gd name="connsiteX6" fmla="*/ 614679 w 751521"/>
                  <a:gd name="connsiteY6" fmla="*/ 323977 h 330148"/>
                  <a:gd name="connsiteX7" fmla="*/ 514666 w 751521"/>
                  <a:gd name="connsiteY7" fmla="*/ 319214 h 330148"/>
                  <a:gd name="connsiteX8" fmla="*/ 312736 w 751521"/>
                  <a:gd name="connsiteY8" fmla="*/ 233489 h 330148"/>
                  <a:gd name="connsiteX9" fmla="*/ 296544 w 751521"/>
                  <a:gd name="connsiteY9" fmla="*/ 228727 h 330148"/>
                  <a:gd name="connsiteX10" fmla="*/ 269874 w 751521"/>
                  <a:gd name="connsiteY10" fmla="*/ 273494 h 330148"/>
                  <a:gd name="connsiteX11" fmla="*/ 54609 w 751521"/>
                  <a:gd name="connsiteY11" fmla="*/ 291592 h 330148"/>
                  <a:gd name="connsiteX12" fmla="*/ 36511 w 751521"/>
                  <a:gd name="connsiteY12" fmla="*/ 62992 h 330148"/>
                  <a:gd name="connsiteX13" fmla="*/ 283209 w 751521"/>
                  <a:gd name="connsiteY13" fmla="*/ 65849 h 330148"/>
                  <a:gd name="connsiteX14" fmla="*/ 410844 w 751521"/>
                  <a:gd name="connsiteY14" fmla="*/ 183959 h 330148"/>
                  <a:gd name="connsiteX15" fmla="*/ 69849 w 751521"/>
                  <a:gd name="connsiteY15" fmla="*/ 157289 h 330148"/>
                  <a:gd name="connsiteX16" fmla="*/ 151764 w 751521"/>
                  <a:gd name="connsiteY16" fmla="*/ 253492 h 330148"/>
                  <a:gd name="connsiteX17" fmla="*/ 247014 w 751521"/>
                  <a:gd name="connsiteY17" fmla="*/ 163957 h 330148"/>
                  <a:gd name="connsiteX18" fmla="*/ 154621 w 751521"/>
                  <a:gd name="connsiteY18" fmla="*/ 76327 h 330148"/>
                  <a:gd name="connsiteX19" fmla="*/ 69849 w 751521"/>
                  <a:gd name="connsiteY19" fmla="*/ 157289 h 330148"/>
                  <a:gd name="connsiteX20" fmla="*/ 622299 w 751521"/>
                  <a:gd name="connsiteY20" fmla="*/ 236347 h 330148"/>
                  <a:gd name="connsiteX21" fmla="*/ 696594 w 751521"/>
                  <a:gd name="connsiteY21" fmla="*/ 247777 h 330148"/>
                  <a:gd name="connsiteX22" fmla="*/ 700404 w 751521"/>
                  <a:gd name="connsiteY22" fmla="*/ 124904 h 330148"/>
                  <a:gd name="connsiteX23" fmla="*/ 580389 w 751521"/>
                  <a:gd name="connsiteY23" fmla="*/ 100139 h 330148"/>
                  <a:gd name="connsiteX24" fmla="*/ 540384 w 751521"/>
                  <a:gd name="connsiteY24" fmla="*/ 165862 h 330148"/>
                  <a:gd name="connsiteX25" fmla="*/ 601344 w 751521"/>
                  <a:gd name="connsiteY25" fmla="*/ 155384 h 330148"/>
                  <a:gd name="connsiteX26" fmla="*/ 651826 w 751521"/>
                  <a:gd name="connsiteY26" fmla="*/ 153479 h 330148"/>
                  <a:gd name="connsiteX27" fmla="*/ 650874 w 751521"/>
                  <a:gd name="connsiteY27" fmla="*/ 213487 h 330148"/>
                  <a:gd name="connsiteX28" fmla="*/ 622299 w 751521"/>
                  <a:gd name="connsiteY28" fmla="*/ 236347 h 33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51521" h="330148">
                    <a:moveTo>
                      <a:pt x="410844" y="183959"/>
                    </a:moveTo>
                    <a:cubicBezTo>
                      <a:pt x="436561" y="151574"/>
                      <a:pt x="454659" y="122999"/>
                      <a:pt x="486091" y="151574"/>
                    </a:cubicBezTo>
                    <a:cubicBezTo>
                      <a:pt x="510856" y="122999"/>
                      <a:pt x="528954" y="91567"/>
                      <a:pt x="555624" y="71564"/>
                    </a:cubicBezTo>
                    <a:cubicBezTo>
                      <a:pt x="596581" y="42037"/>
                      <a:pt x="645159" y="37274"/>
                      <a:pt x="690879" y="64897"/>
                    </a:cubicBezTo>
                    <a:cubicBezTo>
                      <a:pt x="743266" y="96329"/>
                      <a:pt x="756601" y="148717"/>
                      <a:pt x="749934" y="205867"/>
                    </a:cubicBezTo>
                    <a:cubicBezTo>
                      <a:pt x="743266" y="258254"/>
                      <a:pt x="719454" y="299212"/>
                      <a:pt x="666114" y="316357"/>
                    </a:cubicBezTo>
                    <a:cubicBezTo>
                      <a:pt x="649921" y="321119"/>
                      <a:pt x="631824" y="323977"/>
                      <a:pt x="614679" y="323977"/>
                    </a:cubicBezTo>
                    <a:cubicBezTo>
                      <a:pt x="581341" y="323977"/>
                      <a:pt x="548004" y="318262"/>
                      <a:pt x="514666" y="319214"/>
                    </a:cubicBezTo>
                    <a:cubicBezTo>
                      <a:pt x="434656" y="322072"/>
                      <a:pt x="358456" y="318262"/>
                      <a:pt x="312736" y="233489"/>
                    </a:cubicBezTo>
                    <a:cubicBezTo>
                      <a:pt x="307021" y="231584"/>
                      <a:pt x="302259" y="230632"/>
                      <a:pt x="296544" y="228727"/>
                    </a:cubicBezTo>
                    <a:cubicBezTo>
                      <a:pt x="287971" y="243967"/>
                      <a:pt x="281304" y="261112"/>
                      <a:pt x="269874" y="273494"/>
                    </a:cubicBezTo>
                    <a:cubicBezTo>
                      <a:pt x="204151" y="342074"/>
                      <a:pt x="120331" y="348742"/>
                      <a:pt x="54609" y="291592"/>
                    </a:cubicBezTo>
                    <a:cubicBezTo>
                      <a:pt x="-10161" y="234442"/>
                      <a:pt x="-18734" y="134429"/>
                      <a:pt x="36511" y="62992"/>
                    </a:cubicBezTo>
                    <a:cubicBezTo>
                      <a:pt x="106044" y="-27496"/>
                      <a:pt x="231774" y="-15113"/>
                      <a:pt x="283209" y="65849"/>
                    </a:cubicBezTo>
                    <a:cubicBezTo>
                      <a:pt x="311784" y="111569"/>
                      <a:pt x="364171" y="143002"/>
                      <a:pt x="410844" y="183959"/>
                    </a:cubicBezTo>
                    <a:close/>
                    <a:moveTo>
                      <a:pt x="69849" y="157289"/>
                    </a:moveTo>
                    <a:cubicBezTo>
                      <a:pt x="68896" y="213487"/>
                      <a:pt x="101281" y="251587"/>
                      <a:pt x="151764" y="253492"/>
                    </a:cubicBezTo>
                    <a:cubicBezTo>
                      <a:pt x="205104" y="255397"/>
                      <a:pt x="247014" y="215392"/>
                      <a:pt x="247014" y="163957"/>
                    </a:cubicBezTo>
                    <a:cubicBezTo>
                      <a:pt x="247014" y="113474"/>
                      <a:pt x="207961" y="77279"/>
                      <a:pt x="154621" y="76327"/>
                    </a:cubicBezTo>
                    <a:cubicBezTo>
                      <a:pt x="105091" y="76327"/>
                      <a:pt x="70801" y="108712"/>
                      <a:pt x="69849" y="157289"/>
                    </a:cubicBezTo>
                    <a:close/>
                    <a:moveTo>
                      <a:pt x="622299" y="236347"/>
                    </a:moveTo>
                    <a:cubicBezTo>
                      <a:pt x="649921" y="250634"/>
                      <a:pt x="668971" y="281114"/>
                      <a:pt x="696594" y="247777"/>
                    </a:cubicBezTo>
                    <a:cubicBezTo>
                      <a:pt x="726121" y="213487"/>
                      <a:pt x="728026" y="158242"/>
                      <a:pt x="700404" y="124904"/>
                    </a:cubicBezTo>
                    <a:cubicBezTo>
                      <a:pt x="672781" y="90614"/>
                      <a:pt x="614679" y="75374"/>
                      <a:pt x="580389" y="100139"/>
                    </a:cubicBezTo>
                    <a:cubicBezTo>
                      <a:pt x="560386" y="115379"/>
                      <a:pt x="533716" y="154432"/>
                      <a:pt x="540384" y="165862"/>
                    </a:cubicBezTo>
                    <a:cubicBezTo>
                      <a:pt x="559434" y="199199"/>
                      <a:pt x="580389" y="163004"/>
                      <a:pt x="601344" y="155384"/>
                    </a:cubicBezTo>
                    <a:cubicBezTo>
                      <a:pt x="616584" y="149669"/>
                      <a:pt x="634681" y="154432"/>
                      <a:pt x="651826" y="153479"/>
                    </a:cubicBezTo>
                    <a:cubicBezTo>
                      <a:pt x="651826" y="173482"/>
                      <a:pt x="654684" y="194437"/>
                      <a:pt x="650874" y="213487"/>
                    </a:cubicBezTo>
                    <a:cubicBezTo>
                      <a:pt x="649921" y="222059"/>
                      <a:pt x="634681" y="226822"/>
                      <a:pt x="622299" y="2363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8A9941E-23DF-40A8-9EBE-5ED934523D62}"/>
                  </a:ext>
                </a:extLst>
              </p:cNvPr>
              <p:cNvSpPr/>
              <p:nvPr/>
            </p:nvSpPr>
            <p:spPr>
              <a:xfrm>
                <a:off x="9468329" y="588651"/>
                <a:ext cx="228613" cy="248616"/>
              </a:xfrm>
              <a:custGeom>
                <a:avLst/>
                <a:gdLst>
                  <a:gd name="connsiteX0" fmla="*/ 228613 w 228613"/>
                  <a:gd name="connsiteY0" fmla="*/ 121934 h 248616"/>
                  <a:gd name="connsiteX1" fmla="*/ 116218 w 228613"/>
                  <a:gd name="connsiteY1" fmla="*/ 248617 h 248616"/>
                  <a:gd name="connsiteX2" fmla="*/ 13 w 228613"/>
                  <a:gd name="connsiteY2" fmla="*/ 119077 h 248616"/>
                  <a:gd name="connsiteX3" fmla="*/ 120028 w 228613"/>
                  <a:gd name="connsiteY3" fmla="*/ 14 h 248616"/>
                  <a:gd name="connsiteX4" fmla="*/ 228613 w 228613"/>
                  <a:gd name="connsiteY4" fmla="*/ 121934 h 248616"/>
                  <a:gd name="connsiteX5" fmla="*/ 124791 w 228613"/>
                  <a:gd name="connsiteY5" fmla="*/ 65737 h 248616"/>
                  <a:gd name="connsiteX6" fmla="*/ 55258 w 228613"/>
                  <a:gd name="connsiteY6" fmla="*/ 122887 h 248616"/>
                  <a:gd name="connsiteX7" fmla="*/ 114313 w 228613"/>
                  <a:gd name="connsiteY7" fmla="*/ 181942 h 248616"/>
                  <a:gd name="connsiteX8" fmla="*/ 173368 w 228613"/>
                  <a:gd name="connsiteY8" fmla="*/ 121934 h 248616"/>
                  <a:gd name="connsiteX9" fmla="*/ 124791 w 228613"/>
                  <a:gd name="connsiteY9" fmla="*/ 65737 h 2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13" h="248616">
                    <a:moveTo>
                      <a:pt x="228613" y="121934"/>
                    </a:moveTo>
                    <a:cubicBezTo>
                      <a:pt x="228613" y="195277"/>
                      <a:pt x="181941" y="248617"/>
                      <a:pt x="116218" y="248617"/>
                    </a:cubicBezTo>
                    <a:cubicBezTo>
                      <a:pt x="49543" y="248617"/>
                      <a:pt x="-939" y="192419"/>
                      <a:pt x="13" y="119077"/>
                    </a:cubicBezTo>
                    <a:cubicBezTo>
                      <a:pt x="13" y="47639"/>
                      <a:pt x="47638" y="967"/>
                      <a:pt x="120028" y="14"/>
                    </a:cubicBezTo>
                    <a:cubicBezTo>
                      <a:pt x="185751" y="-938"/>
                      <a:pt x="228613" y="46687"/>
                      <a:pt x="228613" y="121934"/>
                    </a:cubicBezTo>
                    <a:close/>
                    <a:moveTo>
                      <a:pt x="124791" y="65737"/>
                    </a:moveTo>
                    <a:cubicBezTo>
                      <a:pt x="82881" y="65737"/>
                      <a:pt x="56211" y="90502"/>
                      <a:pt x="55258" y="122887"/>
                    </a:cubicBezTo>
                    <a:cubicBezTo>
                      <a:pt x="54306" y="156224"/>
                      <a:pt x="80976" y="184799"/>
                      <a:pt x="114313" y="181942"/>
                    </a:cubicBezTo>
                    <a:cubicBezTo>
                      <a:pt x="150508" y="179084"/>
                      <a:pt x="173368" y="159082"/>
                      <a:pt x="173368" y="121934"/>
                    </a:cubicBezTo>
                    <a:cubicBezTo>
                      <a:pt x="173368" y="86692"/>
                      <a:pt x="154318" y="65737"/>
                      <a:pt x="124791" y="65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4FDC90-F2A5-4E89-95B7-45D178AE622D}"/>
              </a:ext>
            </a:extLst>
          </p:cNvPr>
          <p:cNvGrpSpPr/>
          <p:nvPr/>
        </p:nvGrpSpPr>
        <p:grpSpPr>
          <a:xfrm flipH="1">
            <a:off x="8209722" y="4935680"/>
            <a:ext cx="3352994" cy="1290627"/>
            <a:chOff x="6827378" y="2457115"/>
            <a:chExt cx="1161309" cy="44700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90D1A-2D9B-460B-AF8D-95859D96C778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18065EA-E154-4193-A78B-B03A1C3A3471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FB5F9D-357D-4E7C-8119-8D1E2393EF8D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0208C2-9B43-440F-A1EF-6A128B9BB939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5A25D9-7B4D-4886-8E4C-E24B14065A46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9711E7-ED7B-4B98-9358-A37BC6005D70}"/>
              </a:ext>
            </a:extLst>
          </p:cNvPr>
          <p:cNvSpPr/>
          <p:nvPr/>
        </p:nvSpPr>
        <p:spPr>
          <a:xfrm rot="20884086" flipH="1">
            <a:off x="1131757" y="5076845"/>
            <a:ext cx="7077964" cy="1603478"/>
          </a:xfrm>
          <a:custGeom>
            <a:avLst/>
            <a:gdLst>
              <a:gd name="connsiteX0" fmla="*/ 4816356 w 4924425"/>
              <a:gd name="connsiteY0" fmla="*/ 503723 h 2000250"/>
              <a:gd name="connsiteX1" fmla="*/ 3545721 w 4924425"/>
              <a:gd name="connsiteY1" fmla="*/ 1756 h 2000250"/>
              <a:gd name="connsiteX2" fmla="*/ 1398786 w 4924425"/>
              <a:gd name="connsiteY2" fmla="*/ 1522898 h 2000250"/>
              <a:gd name="connsiteX3" fmla="*/ 448191 w 4924425"/>
              <a:gd name="connsiteY3" fmla="*/ 1861036 h 2000250"/>
              <a:gd name="connsiteX4" fmla="*/ 72906 w 4924425"/>
              <a:gd name="connsiteY4" fmla="*/ 1776263 h 2000250"/>
              <a:gd name="connsiteX5" fmla="*/ 37663 w 4924425"/>
              <a:gd name="connsiteY5" fmla="*/ 1849606 h 2000250"/>
              <a:gd name="connsiteX6" fmla="*/ 1003498 w 4924425"/>
              <a:gd name="connsiteY6" fmla="*/ 1944856 h 2000250"/>
              <a:gd name="connsiteX7" fmla="*/ 3428563 w 4924425"/>
              <a:gd name="connsiteY7" fmla="*/ 254168 h 2000250"/>
              <a:gd name="connsiteX8" fmla="*/ 4616331 w 4924425"/>
              <a:gd name="connsiteY8" fmla="*/ 495151 h 2000250"/>
              <a:gd name="connsiteX9" fmla="*/ 4816356 w 4924425"/>
              <a:gd name="connsiteY9" fmla="*/ 503723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4425" h="2000250">
                <a:moveTo>
                  <a:pt x="4816356" y="503723"/>
                </a:moveTo>
                <a:cubicBezTo>
                  <a:pt x="4614426" y="345608"/>
                  <a:pt x="4104839" y="-28724"/>
                  <a:pt x="3545721" y="1756"/>
                </a:cubicBezTo>
                <a:cubicBezTo>
                  <a:pt x="2733238" y="45571"/>
                  <a:pt x="2271276" y="718988"/>
                  <a:pt x="1398786" y="1522898"/>
                </a:cubicBezTo>
                <a:cubicBezTo>
                  <a:pt x="1044456" y="1849606"/>
                  <a:pt x="750133" y="1885801"/>
                  <a:pt x="448191" y="1861036"/>
                </a:cubicBezTo>
                <a:cubicBezTo>
                  <a:pt x="254833" y="1844843"/>
                  <a:pt x="199588" y="1760071"/>
                  <a:pt x="72906" y="1776263"/>
                </a:cubicBezTo>
                <a:cubicBezTo>
                  <a:pt x="-2342" y="1785788"/>
                  <a:pt x="-28059" y="1824841"/>
                  <a:pt x="37663" y="1849606"/>
                </a:cubicBezTo>
                <a:cubicBezTo>
                  <a:pt x="158631" y="1895326"/>
                  <a:pt x="477718" y="2100114"/>
                  <a:pt x="1003498" y="1944856"/>
                </a:cubicBezTo>
                <a:cubicBezTo>
                  <a:pt x="1836936" y="1697206"/>
                  <a:pt x="2517973" y="436096"/>
                  <a:pt x="3428563" y="254168"/>
                </a:cubicBezTo>
                <a:cubicBezTo>
                  <a:pt x="3926721" y="155108"/>
                  <a:pt x="4436309" y="376088"/>
                  <a:pt x="4616331" y="495151"/>
                </a:cubicBezTo>
                <a:cubicBezTo>
                  <a:pt x="4908748" y="686603"/>
                  <a:pt x="5031621" y="680888"/>
                  <a:pt x="4816356" y="50372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D63C82-5087-4DEE-81FA-B0A8A28E71C2}"/>
              </a:ext>
            </a:extLst>
          </p:cNvPr>
          <p:cNvSpPr txBox="1"/>
          <p:nvPr/>
        </p:nvSpPr>
        <p:spPr>
          <a:xfrm>
            <a:off x="501480" y="192380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082995-58F0-4E2C-8D5A-ED38C140B565}"/>
              </a:ext>
            </a:extLst>
          </p:cNvPr>
          <p:cNvSpPr txBox="1"/>
          <p:nvPr/>
        </p:nvSpPr>
        <p:spPr>
          <a:xfrm>
            <a:off x="3159556" y="1723746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C35CB8-C6EB-4CE2-B88F-44C7D2ADF349}"/>
              </a:ext>
            </a:extLst>
          </p:cNvPr>
          <p:cNvGrpSpPr/>
          <p:nvPr/>
        </p:nvGrpSpPr>
        <p:grpSpPr>
          <a:xfrm>
            <a:off x="7263081" y="1613324"/>
            <a:ext cx="1645920" cy="924724"/>
            <a:chOff x="1223471" y="3469380"/>
            <a:chExt cx="1645920" cy="9247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3C11E9-F349-43A1-BC6E-7B4031029E03}"/>
                </a:ext>
              </a:extLst>
            </p:cNvPr>
            <p:cNvSpPr txBox="1"/>
            <p:nvPr/>
          </p:nvSpPr>
          <p:spPr>
            <a:xfrm>
              <a:off x="1223471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B0798FD-E440-4B01-90D6-1B8C0B99E060}"/>
                </a:ext>
              </a:extLst>
            </p:cNvPr>
            <p:cNvSpPr/>
            <p:nvPr/>
          </p:nvSpPr>
          <p:spPr>
            <a:xfrm>
              <a:off x="1441137" y="3469380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6D7E4C-1C7A-49B3-8A05-0CF73B9BAF39}"/>
              </a:ext>
            </a:extLst>
          </p:cNvPr>
          <p:cNvGrpSpPr/>
          <p:nvPr/>
        </p:nvGrpSpPr>
        <p:grpSpPr>
          <a:xfrm>
            <a:off x="9695647" y="1613324"/>
            <a:ext cx="1645920" cy="924724"/>
            <a:chOff x="3656037" y="3469380"/>
            <a:chExt cx="1645920" cy="92472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1B1CC28-8489-49EA-BB69-FC353E82A7E4}"/>
                </a:ext>
              </a:extLst>
            </p:cNvPr>
            <p:cNvSpPr txBox="1"/>
            <p:nvPr/>
          </p:nvSpPr>
          <p:spPr>
            <a:xfrm>
              <a:off x="3656037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E4026F-9E27-4DC7-8891-A7DE2B7C80B0}"/>
                </a:ext>
              </a:extLst>
            </p:cNvPr>
            <p:cNvSpPr/>
            <p:nvPr/>
          </p:nvSpPr>
          <p:spPr>
            <a:xfrm>
              <a:off x="3873703" y="3469380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8D8157-09BC-4C0E-92C2-235E9E37B94A}"/>
              </a:ext>
            </a:extLst>
          </p:cNvPr>
          <p:cNvGrpSpPr/>
          <p:nvPr/>
        </p:nvGrpSpPr>
        <p:grpSpPr>
          <a:xfrm>
            <a:off x="7263081" y="2857535"/>
            <a:ext cx="1645920" cy="924724"/>
            <a:chOff x="6088602" y="3469380"/>
            <a:chExt cx="1645920" cy="92472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B43423-79AB-4D84-8C10-066029D1A90F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9E4E687-638A-48DC-8A19-821789948A84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$80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ACBA8EE-8AD3-4020-8E02-4DFC2BF1F1AC}"/>
              </a:ext>
            </a:extLst>
          </p:cNvPr>
          <p:cNvGrpSpPr/>
          <p:nvPr/>
        </p:nvGrpSpPr>
        <p:grpSpPr>
          <a:xfrm>
            <a:off x="9695647" y="2857535"/>
            <a:ext cx="1645920" cy="924724"/>
            <a:chOff x="6088602" y="3469380"/>
            <a:chExt cx="1645920" cy="92472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397F4E-F794-4B76-9371-1C474A0A18A9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Diagram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B5D31-628D-478C-ACD5-E1AE0069C9BB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4771</Words>
  <Application>Microsoft Office PowerPoint</Application>
  <PresentationFormat>Widescreen</PresentationFormat>
  <Paragraphs>596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Brush Script Std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100</cp:revision>
  <dcterms:created xsi:type="dcterms:W3CDTF">2020-01-20T05:08:25Z</dcterms:created>
  <dcterms:modified xsi:type="dcterms:W3CDTF">2021-07-01T08:03:17Z</dcterms:modified>
</cp:coreProperties>
</file>